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Dosis"/>
      <p:regular r:id="rId29"/>
      <p:bold r:id="rId30"/>
    </p:embeddedFont>
    <p:embeddedFont>
      <p:font typeface="Fjalla One"/>
      <p:regular r:id="rId31"/>
    </p:embeddedFont>
    <p:embeddedFont>
      <p:font typeface="Share Tech Mono"/>
      <p:regular r:id="rId32"/>
    </p:embeddedFont>
    <p:embeddedFont>
      <p:font typeface="Playfair Display Regular"/>
      <p:regular r:id="rId33"/>
      <p:bold r:id="rId34"/>
      <p:italic r:id="rId35"/>
      <p:boldItalic r:id="rId36"/>
    </p:embeddedFont>
    <p:embeddedFont>
      <p:font typeface="Dosis ExtraLight"/>
      <p:bold r:id="rId37"/>
    </p:embeddedFont>
    <p:embeddedFont>
      <p:font typeface="Bitter Thin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Thin-italic.fntdata"/><Relationship Id="rId20" Type="http://schemas.openxmlformats.org/officeDocument/2006/relationships/slide" Target="slides/slide15.xml"/><Relationship Id="rId41" Type="http://schemas.openxmlformats.org/officeDocument/2006/relationships/font" Target="fonts/BitterThin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jallaOne-regular.fntdata"/><Relationship Id="rId30" Type="http://schemas.openxmlformats.org/officeDocument/2006/relationships/font" Target="fonts/Dosis-bold.fntdata"/><Relationship Id="rId11" Type="http://schemas.openxmlformats.org/officeDocument/2006/relationships/slide" Target="slides/slide6.xml"/><Relationship Id="rId33" Type="http://schemas.openxmlformats.org/officeDocument/2006/relationships/font" Target="fonts/PlayfairDisplayRegular-regular.fntdata"/><Relationship Id="rId10" Type="http://schemas.openxmlformats.org/officeDocument/2006/relationships/slide" Target="slides/slide5.xml"/><Relationship Id="rId32" Type="http://schemas.openxmlformats.org/officeDocument/2006/relationships/font" Target="fonts/ShareTechMono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Regular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Regular-bold.fntdata"/><Relationship Id="rId15" Type="http://schemas.openxmlformats.org/officeDocument/2006/relationships/slide" Target="slides/slide10.xml"/><Relationship Id="rId37" Type="http://schemas.openxmlformats.org/officeDocument/2006/relationships/font" Target="fonts/DosisExtraLight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Regular-boldItalic.fntdata"/><Relationship Id="rId17" Type="http://schemas.openxmlformats.org/officeDocument/2006/relationships/slide" Target="slides/slide12.xml"/><Relationship Id="rId39" Type="http://schemas.openxmlformats.org/officeDocument/2006/relationships/font" Target="fonts/BitterThin-bold.fntdata"/><Relationship Id="rId16" Type="http://schemas.openxmlformats.org/officeDocument/2006/relationships/slide" Target="slides/slide11.xml"/><Relationship Id="rId38" Type="http://schemas.openxmlformats.org/officeDocument/2006/relationships/font" Target="fonts/BitterThin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9f5354c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9f5354c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89f5354c3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89f5354c3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89f5354c3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89f5354c3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89f5354c3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89f5354c3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89f5354c3_0_2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89f5354c3_0_2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89f5354c3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789f5354c3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789f5354c3_0_2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789f5354c3_0_2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789f5354c3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789f5354c3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89f5354c3_0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789f5354c3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789f5354c3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789f5354c3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89f5354c3_0_2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89f5354c3_0_2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9f5354c3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89f5354c3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89f5354c3_0_2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89f5354c3_0_2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89f5354c3_0_2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89f5354c3_0_2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789f5354c3_0_2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789f5354c3_0_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789f5354c3_0_2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789f5354c3_0_2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89f5354c3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89f5354c3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9f5354c3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89f5354c3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89f5354c3_0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89f5354c3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9f5354c3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9f5354c3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89f5354c3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89f5354c3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89f5354c3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89f5354c3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89f5354c3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89f5354c3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hyperlink" Target="https://www.nikonsmallworld.com/subjects/neuron" TargetMode="External"/><Relationship Id="rId5" Type="http://schemas.openxmlformats.org/officeDocument/2006/relationships/hyperlink" Target="https://www.nikonsmallworld.com/subjects/nucleu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29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Relationship Id="rId4" Type="http://schemas.openxmlformats.org/officeDocument/2006/relationships/image" Target="../media/image28.png"/><Relationship Id="rId9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32.png"/><Relationship Id="rId9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55.png"/><Relationship Id="rId7" Type="http://schemas.openxmlformats.org/officeDocument/2006/relationships/image" Target="../media/image27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55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Relationship Id="rId4" Type="http://schemas.openxmlformats.org/officeDocument/2006/relationships/image" Target="../media/image32.png"/><Relationship Id="rId9" Type="http://schemas.openxmlformats.org/officeDocument/2006/relationships/image" Target="../media/image2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50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image" Target="../media/image4.jpg"/><Relationship Id="rId9" Type="http://schemas.openxmlformats.org/officeDocument/2006/relationships/image" Target="../media/image2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43.png"/><Relationship Id="rId9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49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21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411975" y="72650"/>
            <a:ext cx="3647100" cy="712800"/>
          </a:xfrm>
          <a:prstGeom prst="rect">
            <a:avLst/>
          </a:prstGeom>
          <a:solidFill>
            <a:srgbClr val="E4565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134000" y="3376600"/>
            <a:ext cx="6876000" cy="2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857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9D9D9"/>
                </a:solidFill>
                <a:latin typeface="Fjalla One"/>
                <a:ea typeface="Fjalla One"/>
                <a:cs typeface="Fjalla One"/>
                <a:sym typeface="Fjalla One"/>
              </a:rPr>
              <a:t>H I P E R P A R Á M E T R O S</a:t>
            </a:r>
            <a:endParaRPr sz="4800">
              <a:solidFill>
                <a:srgbClr val="D9D9D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390700" y="55025"/>
            <a:ext cx="3753300" cy="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2018 Nikon Photomicrography Competition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Jianqun Gao, University of Sydney, Central Clinical School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Human skin cells reprogrammed and differentiated into </a:t>
            </a:r>
            <a:r>
              <a:rPr lang="es" sz="800">
                <a:uFill>
                  <a:noFill/>
                </a:uFill>
                <a:latin typeface="Share Tech Mono"/>
                <a:ea typeface="Share Tech Mono"/>
                <a:cs typeface="Share Tech Mono"/>
                <a:sym typeface="Share Tech Mono"/>
                <a:hlinkClick r:id="rId4"/>
              </a:rPr>
              <a:t>neurons</a:t>
            </a: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 showing </a:t>
            </a:r>
            <a:r>
              <a:rPr lang="es" sz="800">
                <a:uFill>
                  <a:noFill/>
                </a:uFill>
                <a:latin typeface="Share Tech Mono"/>
                <a:ea typeface="Share Tech Mono"/>
                <a:cs typeface="Share Tech Mono"/>
                <a:sym typeface="Share Tech Mono"/>
                <a:hlinkClick r:id="rId5"/>
              </a:rPr>
              <a:t>nuclei</a:t>
            </a: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 (blue) and inter-neuronal network (green and red)</a:t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Tipos de dataset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98" name="Google Shape;598;p22"/>
          <p:cNvSpPr txBox="1"/>
          <p:nvPr/>
        </p:nvSpPr>
        <p:spPr>
          <a:xfrm>
            <a:off x="549825" y="908388"/>
            <a:ext cx="2528100" cy="1169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una práctica común en el Deep Learning que  se utilicen tres datasets para crear un modelo de redes neuronales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9" name="Google Shape;599;p22"/>
          <p:cNvSpPr txBox="1"/>
          <p:nvPr/>
        </p:nvSpPr>
        <p:spPr>
          <a:xfrm>
            <a:off x="620220" y="2327495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① Dataset de entrenamiento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00" name="Google Shape;600;p22"/>
          <p:cNvSpPr txBox="1"/>
          <p:nvPr/>
        </p:nvSpPr>
        <p:spPr>
          <a:xfrm>
            <a:off x="620220" y="3083020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② Dataset de validación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01" name="Google Shape;601;p22"/>
          <p:cNvSpPr txBox="1"/>
          <p:nvPr/>
        </p:nvSpPr>
        <p:spPr>
          <a:xfrm>
            <a:off x="620220" y="3838558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③ Dataset de 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prueba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02" name="Google Shape;602;p22"/>
          <p:cNvCxnSpPr>
            <a:stCxn id="598" idx="1"/>
            <a:endCxn id="599" idx="1"/>
          </p:cNvCxnSpPr>
          <p:nvPr/>
        </p:nvCxnSpPr>
        <p:spPr>
          <a:xfrm>
            <a:off x="549825" y="1492938"/>
            <a:ext cx="70500" cy="1112400"/>
          </a:xfrm>
          <a:prstGeom prst="bentConnector3">
            <a:avLst>
              <a:gd fmla="val -33805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03" name="Google Shape;603;p22"/>
          <p:cNvCxnSpPr>
            <a:endCxn id="600" idx="1"/>
          </p:cNvCxnSpPr>
          <p:nvPr/>
        </p:nvCxnSpPr>
        <p:spPr>
          <a:xfrm flipH="1" rot="-5400000">
            <a:off x="85170" y="2825920"/>
            <a:ext cx="767700" cy="3024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04" name="Google Shape;604;p22"/>
          <p:cNvCxnSpPr/>
          <p:nvPr/>
        </p:nvCxnSpPr>
        <p:spPr>
          <a:xfrm flipH="1" rot="-5400000">
            <a:off x="85312" y="3587920"/>
            <a:ext cx="767700" cy="302400"/>
          </a:xfrm>
          <a:prstGeom prst="bentConnector3">
            <a:avLst>
              <a:gd fmla="val 10049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05" name="Google Shape;605;p22"/>
          <p:cNvSpPr txBox="1"/>
          <p:nvPr/>
        </p:nvSpPr>
        <p:spPr>
          <a:xfrm>
            <a:off x="2371807" y="2335283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① Costo de entrenamiento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06" name="Google Shape;606;p22"/>
          <p:cNvSpPr txBox="1"/>
          <p:nvPr/>
        </p:nvSpPr>
        <p:spPr>
          <a:xfrm>
            <a:off x="2371807" y="3090808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② Costo de validación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07" name="Google Shape;607;p22"/>
          <p:cNvSpPr txBox="1"/>
          <p:nvPr/>
        </p:nvSpPr>
        <p:spPr>
          <a:xfrm>
            <a:off x="2371807" y="3846345"/>
            <a:ext cx="1475400" cy="555900"/>
          </a:xfrm>
          <a:prstGeom prst="rect">
            <a:avLst/>
          </a:prstGeom>
          <a:solidFill>
            <a:srgbClr val="514E4E">
              <a:alpha val="17410"/>
            </a:srgbClr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③ Costo de 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prueba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08" name="Google Shape;608;p22"/>
          <p:cNvCxnSpPr>
            <a:stCxn id="599" idx="3"/>
            <a:endCxn id="605" idx="1"/>
          </p:cNvCxnSpPr>
          <p:nvPr/>
        </p:nvCxnSpPr>
        <p:spPr>
          <a:xfrm>
            <a:off x="2095620" y="2605445"/>
            <a:ext cx="2763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09" name="Google Shape;609;p22"/>
          <p:cNvCxnSpPr>
            <a:stCxn id="600" idx="3"/>
            <a:endCxn id="606" idx="1"/>
          </p:cNvCxnSpPr>
          <p:nvPr/>
        </p:nvCxnSpPr>
        <p:spPr>
          <a:xfrm>
            <a:off x="2095620" y="3360970"/>
            <a:ext cx="2763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10" name="Google Shape;610;p22"/>
          <p:cNvCxnSpPr>
            <a:stCxn id="601" idx="3"/>
            <a:endCxn id="607" idx="1"/>
          </p:cNvCxnSpPr>
          <p:nvPr/>
        </p:nvCxnSpPr>
        <p:spPr>
          <a:xfrm>
            <a:off x="2095620" y="4116508"/>
            <a:ext cx="2763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11" name="Google Shape;6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275" y="1165225"/>
            <a:ext cx="4944629" cy="234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12" name="Google Shape;612;p22"/>
          <p:cNvCxnSpPr/>
          <p:nvPr/>
        </p:nvCxnSpPr>
        <p:spPr>
          <a:xfrm>
            <a:off x="7120800" y="1284075"/>
            <a:ext cx="600" cy="202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13" name="Google Shape;613;p22"/>
          <p:cNvSpPr txBox="1"/>
          <p:nvPr/>
        </p:nvSpPr>
        <p:spPr>
          <a:xfrm>
            <a:off x="5699350" y="3444975"/>
            <a:ext cx="1258200" cy="2700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Share Tech Mono"/>
                <a:ea typeface="Share Tech Mono"/>
                <a:cs typeface="Share Tech Mono"/>
                <a:sym typeface="Share Tech Mono"/>
              </a:rPr>
              <a:t>ENTRENAMIENTO</a:t>
            </a:r>
            <a:endParaRPr b="1" sz="1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14" name="Google Shape;614;p22"/>
          <p:cNvSpPr txBox="1"/>
          <p:nvPr/>
        </p:nvSpPr>
        <p:spPr>
          <a:xfrm>
            <a:off x="7121400" y="3444975"/>
            <a:ext cx="913500" cy="2700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Share Tech Mono"/>
                <a:ea typeface="Share Tech Mono"/>
                <a:cs typeface="Share Tech Mono"/>
                <a:sym typeface="Share Tech Mono"/>
              </a:rPr>
              <a:t>VALIDACIÓN</a:t>
            </a:r>
            <a:endParaRPr b="1" sz="1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15" name="Google Shape;615;p22"/>
          <p:cNvCxnSpPr/>
          <p:nvPr/>
        </p:nvCxnSpPr>
        <p:spPr>
          <a:xfrm>
            <a:off x="8034838" y="1284075"/>
            <a:ext cx="600" cy="202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16" name="Google Shape;616;p22"/>
          <p:cNvSpPr txBox="1"/>
          <p:nvPr/>
        </p:nvSpPr>
        <p:spPr>
          <a:xfrm>
            <a:off x="8202075" y="3444975"/>
            <a:ext cx="673800" cy="2700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Share Tech Mono"/>
                <a:ea typeface="Share Tech Mono"/>
                <a:cs typeface="Share Tech Mono"/>
                <a:sym typeface="Share Tech Mono"/>
              </a:rPr>
              <a:t>PRUEBA</a:t>
            </a:r>
            <a:endParaRPr b="1" sz="10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17" name="Google Shape;617;p22"/>
          <p:cNvSpPr txBox="1"/>
          <p:nvPr/>
        </p:nvSpPr>
        <p:spPr>
          <a:xfrm>
            <a:off x="5699350" y="3825975"/>
            <a:ext cx="1258200" cy="270000"/>
          </a:xfrm>
          <a:prstGeom prst="rect">
            <a:avLst/>
          </a:prstGeom>
          <a:solidFill>
            <a:srgbClr val="E3B62D">
              <a:alpha val="7813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hare Tech Mono"/>
                <a:ea typeface="Share Tech Mono"/>
                <a:cs typeface="Share Tech Mono"/>
                <a:sym typeface="Share Tech Mono"/>
              </a:rPr>
              <a:t>parámetros</a:t>
            </a:r>
            <a:endParaRPr b="1" sz="9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18" name="Google Shape;618;p22"/>
          <p:cNvSpPr txBox="1"/>
          <p:nvPr/>
        </p:nvSpPr>
        <p:spPr>
          <a:xfrm>
            <a:off x="7121400" y="3825975"/>
            <a:ext cx="913500" cy="270000"/>
          </a:xfrm>
          <a:prstGeom prst="rect">
            <a:avLst/>
          </a:prstGeom>
          <a:solidFill>
            <a:srgbClr val="E3B62D">
              <a:alpha val="7813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latin typeface="Share Tech Mono"/>
                <a:ea typeface="Share Tech Mono"/>
                <a:cs typeface="Share Tech Mono"/>
                <a:sym typeface="Share Tech Mono"/>
              </a:rPr>
              <a:t>hiperparámetros</a:t>
            </a:r>
            <a:endParaRPr b="1" sz="7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8202075" y="3825975"/>
            <a:ext cx="673800" cy="270000"/>
          </a:xfrm>
          <a:prstGeom prst="rect">
            <a:avLst/>
          </a:prstGeom>
          <a:solidFill>
            <a:srgbClr val="E3B62D">
              <a:alpha val="7813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Share Tech Mono"/>
                <a:ea typeface="Share Tech Mono"/>
                <a:cs typeface="Share Tech Mono"/>
                <a:sym typeface="Share Tech Mono"/>
              </a:rPr>
              <a:t>modelo</a:t>
            </a:r>
            <a:endParaRPr b="1" sz="9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620" name="Google Shape;6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21" name="Google Shape;62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3"/>
          <p:cNvSpPr/>
          <p:nvPr/>
        </p:nvSpPr>
        <p:spPr>
          <a:xfrm>
            <a:off x="2091175" y="1546300"/>
            <a:ext cx="2087700" cy="2437200"/>
          </a:xfrm>
          <a:prstGeom prst="rect">
            <a:avLst/>
          </a:prstGeom>
          <a:solidFill>
            <a:srgbClr val="FB5252">
              <a:alpha val="526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Costo en los datasets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29" name="Google Shape;629;p23"/>
          <p:cNvCxnSpPr/>
          <p:nvPr/>
        </p:nvCxnSpPr>
        <p:spPr>
          <a:xfrm>
            <a:off x="4169350" y="1527425"/>
            <a:ext cx="4500" cy="2529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30" name="Google Shape;630;p23"/>
          <p:cNvSpPr/>
          <p:nvPr/>
        </p:nvSpPr>
        <p:spPr>
          <a:xfrm>
            <a:off x="4169350" y="1546300"/>
            <a:ext cx="2087700" cy="2437200"/>
          </a:xfrm>
          <a:prstGeom prst="rect">
            <a:avLst/>
          </a:prstGeom>
          <a:solidFill>
            <a:srgbClr val="586BFF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825" y="1081613"/>
            <a:ext cx="5798394" cy="37570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2" name="Google Shape;632;p23"/>
          <p:cNvSpPr txBox="1"/>
          <p:nvPr/>
        </p:nvSpPr>
        <p:spPr>
          <a:xfrm>
            <a:off x="5988575" y="2417725"/>
            <a:ext cx="2166600" cy="355800"/>
          </a:xfrm>
          <a:prstGeom prst="rect">
            <a:avLst/>
          </a:prstGeom>
          <a:solidFill>
            <a:srgbClr val="A0D60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V A L I D A C I Ó N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5988575" y="3179725"/>
            <a:ext cx="2166600" cy="355800"/>
          </a:xfrm>
          <a:prstGeom prst="rect">
            <a:avLst/>
          </a:prstGeom>
          <a:solidFill>
            <a:srgbClr val="AB65B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E N T R E N A M I E N T O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34" name="Google Shape;634;p23"/>
          <p:cNvSpPr txBox="1"/>
          <p:nvPr/>
        </p:nvSpPr>
        <p:spPr>
          <a:xfrm>
            <a:off x="2146925" y="1035925"/>
            <a:ext cx="1947900" cy="355800"/>
          </a:xfrm>
          <a:prstGeom prst="rect">
            <a:avLst/>
          </a:prstGeom>
          <a:solidFill>
            <a:srgbClr val="E4565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U N D E R F I T T I N G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35" name="Google Shape;635;p23"/>
          <p:cNvSpPr txBox="1"/>
          <p:nvPr/>
        </p:nvSpPr>
        <p:spPr>
          <a:xfrm>
            <a:off x="4239250" y="1035925"/>
            <a:ext cx="1947900" cy="355800"/>
          </a:xfrm>
          <a:prstGeom prst="rect">
            <a:avLst/>
          </a:prstGeom>
          <a:solidFill>
            <a:srgbClr val="586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O V E R F I T T I N G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36" name="Google Shape;636;p23"/>
          <p:cNvSpPr txBox="1"/>
          <p:nvPr/>
        </p:nvSpPr>
        <p:spPr>
          <a:xfrm>
            <a:off x="1680050" y="4440975"/>
            <a:ext cx="1947900" cy="355800"/>
          </a:xfrm>
          <a:prstGeom prst="rect">
            <a:avLst/>
          </a:prstGeom>
          <a:solidFill>
            <a:srgbClr val="E3B62D">
              <a:alpha val="7813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P U N T O   Ó P T I M O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637" name="Google Shape;637;p23"/>
          <p:cNvCxnSpPr>
            <a:stCxn id="636" idx="3"/>
          </p:cNvCxnSpPr>
          <p:nvPr/>
        </p:nvCxnSpPr>
        <p:spPr>
          <a:xfrm flipH="1" rot="10800000">
            <a:off x="3627950" y="4158975"/>
            <a:ext cx="554100" cy="459900"/>
          </a:xfrm>
          <a:prstGeom prst="bentConnector3">
            <a:avLst>
              <a:gd fmla="val 9999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38" name="Google Shape;6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39" name="Google Shape;6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4"/>
          <p:cNvSpPr/>
          <p:nvPr/>
        </p:nvSpPr>
        <p:spPr>
          <a:xfrm>
            <a:off x="2398188" y="3586775"/>
            <a:ext cx="689400" cy="452100"/>
          </a:xfrm>
          <a:prstGeom prst="rect">
            <a:avLst/>
          </a:prstGeom>
          <a:solidFill>
            <a:srgbClr val="9C95D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4"/>
          <p:cNvSpPr/>
          <p:nvPr/>
        </p:nvSpPr>
        <p:spPr>
          <a:xfrm>
            <a:off x="1021800" y="2683125"/>
            <a:ext cx="3442200" cy="452100"/>
          </a:xfrm>
          <a:prstGeom prst="rect">
            <a:avLst/>
          </a:prstGeom>
          <a:solidFill>
            <a:srgbClr val="9C95D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4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4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Decaimiento de pesos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48" name="Google Shape;648;p24"/>
          <p:cNvSpPr txBox="1"/>
          <p:nvPr/>
        </p:nvSpPr>
        <p:spPr>
          <a:xfrm>
            <a:off x="966100" y="1126350"/>
            <a:ext cx="3367800" cy="882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decaimiento de pesos es un método que se utiliza para </a:t>
            </a:r>
            <a:r>
              <a:rPr b="1" lang="es"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 simplificar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al modelo.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Este método está basado en la idea de que la función más simple es  </a:t>
            </a:r>
            <a:r>
              <a:rPr b="1" lang="es">
                <a:solidFill>
                  <a:schemeClr val="dk1"/>
                </a:solidFill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  </a:t>
            </a:r>
            <a:r>
              <a:rPr b="1" i="1" lang="es">
                <a:solidFill>
                  <a:schemeClr val="dk1"/>
                </a:solidFill>
                <a:highlight>
                  <a:srgbClr val="ADE60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f(x) = 0 </a:t>
            </a: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649" name="Google Shape;649;p24"/>
          <p:cNvGrpSpPr/>
          <p:nvPr/>
        </p:nvGrpSpPr>
        <p:grpSpPr>
          <a:xfrm>
            <a:off x="4902000" y="1132188"/>
            <a:ext cx="2762640" cy="1659481"/>
            <a:chOff x="5823325" y="1132188"/>
            <a:chExt cx="2762640" cy="1659481"/>
          </a:xfrm>
        </p:grpSpPr>
        <p:pic>
          <p:nvPicPr>
            <p:cNvPr id="650" name="Google Shape;650;p24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5823325" y="1132188"/>
              <a:ext cx="2762640" cy="165948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651" name="Google Shape;651;p24"/>
            <p:cNvCxnSpPr>
              <a:stCxn id="652" idx="6"/>
              <a:endCxn id="653" idx="2"/>
            </p:cNvCxnSpPr>
            <p:nvPr/>
          </p:nvCxnSpPr>
          <p:spPr>
            <a:xfrm>
              <a:off x="7685487" y="1596065"/>
              <a:ext cx="574500" cy="349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54" name="Google Shape;654;p24"/>
            <p:cNvCxnSpPr>
              <a:endCxn id="653" idx="2"/>
            </p:cNvCxnSpPr>
            <p:nvPr/>
          </p:nvCxnSpPr>
          <p:spPr>
            <a:xfrm flipH="1" rot="10800000">
              <a:off x="7685583" y="1945141"/>
              <a:ext cx="574500" cy="162900"/>
            </a:xfrm>
            <a:prstGeom prst="straightConnector1">
              <a:avLst/>
            </a:prstGeom>
            <a:noFill/>
            <a:ln cap="flat" cmpd="sng" w="19050">
              <a:solidFill>
                <a:srgbClr val="7424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55" name="Google Shape;655;p24"/>
            <p:cNvCxnSpPr>
              <a:stCxn id="656" idx="6"/>
              <a:endCxn id="653" idx="2"/>
            </p:cNvCxnSpPr>
            <p:nvPr/>
          </p:nvCxnSpPr>
          <p:spPr>
            <a:xfrm>
              <a:off x="7685487" y="1852097"/>
              <a:ext cx="574500" cy="93000"/>
            </a:xfrm>
            <a:prstGeom prst="straightConnector1">
              <a:avLst/>
            </a:prstGeom>
            <a:noFill/>
            <a:ln cap="flat" cmpd="sng" w="19050">
              <a:solidFill>
                <a:srgbClr val="9331A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57" name="Google Shape;657;p24"/>
            <p:cNvCxnSpPr>
              <a:stCxn id="658" idx="6"/>
              <a:endCxn id="653" idx="2"/>
            </p:cNvCxnSpPr>
            <p:nvPr/>
          </p:nvCxnSpPr>
          <p:spPr>
            <a:xfrm flipH="1" rot="10800000">
              <a:off x="7685487" y="1945061"/>
              <a:ext cx="574500" cy="4191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59" name="Google Shape;659;p24"/>
            <p:cNvCxnSpPr>
              <a:stCxn id="660" idx="6"/>
              <a:endCxn id="661" idx="2"/>
            </p:cNvCxnSpPr>
            <p:nvPr/>
          </p:nvCxnSpPr>
          <p:spPr>
            <a:xfrm>
              <a:off x="6917391" y="1324885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62" name="Google Shape;662;p24"/>
            <p:cNvCxnSpPr>
              <a:stCxn id="663" idx="6"/>
              <a:endCxn id="652" idx="2"/>
            </p:cNvCxnSpPr>
            <p:nvPr/>
          </p:nvCxnSpPr>
          <p:spPr>
            <a:xfrm flipH="1" rot="10800000">
              <a:off x="6917391" y="1596049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64" name="Google Shape;664;p24"/>
            <p:cNvCxnSpPr>
              <a:stCxn id="665" idx="6"/>
              <a:endCxn id="652" idx="2"/>
            </p:cNvCxnSpPr>
            <p:nvPr/>
          </p:nvCxnSpPr>
          <p:spPr>
            <a:xfrm>
              <a:off x="6917391" y="158091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66" name="Google Shape;666;p24"/>
            <p:cNvCxnSpPr>
              <a:stCxn id="667" idx="6"/>
              <a:endCxn id="656" idx="2"/>
            </p:cNvCxnSpPr>
            <p:nvPr/>
          </p:nvCxnSpPr>
          <p:spPr>
            <a:xfrm flipH="1" rot="10800000">
              <a:off x="6917391" y="1852213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68" name="Google Shape;668;p24"/>
            <p:cNvCxnSpPr>
              <a:stCxn id="669" idx="6"/>
              <a:endCxn id="658" idx="2"/>
            </p:cNvCxnSpPr>
            <p:nvPr/>
          </p:nvCxnSpPr>
          <p:spPr>
            <a:xfrm flipH="1" rot="10800000">
              <a:off x="6917391" y="2364145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0" name="Google Shape;670;p24"/>
            <p:cNvCxnSpPr>
              <a:stCxn id="669" idx="6"/>
              <a:endCxn id="656" idx="2"/>
            </p:cNvCxnSpPr>
            <p:nvPr/>
          </p:nvCxnSpPr>
          <p:spPr>
            <a:xfrm flipH="1" rot="10800000">
              <a:off x="6917391" y="1852045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1" name="Google Shape;671;p24"/>
            <p:cNvCxnSpPr>
              <a:stCxn id="672" idx="6"/>
              <a:endCxn id="661" idx="2"/>
            </p:cNvCxnSpPr>
            <p:nvPr/>
          </p:nvCxnSpPr>
          <p:spPr>
            <a:xfrm>
              <a:off x="6917391" y="2092981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3" name="Google Shape;673;p24"/>
            <p:cNvCxnSpPr>
              <a:stCxn id="663" idx="6"/>
              <a:endCxn id="658" idx="2"/>
            </p:cNvCxnSpPr>
            <p:nvPr/>
          </p:nvCxnSpPr>
          <p:spPr>
            <a:xfrm>
              <a:off x="6917391" y="1836949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4" name="Google Shape;674;p24"/>
            <p:cNvCxnSpPr>
              <a:stCxn id="665" idx="6"/>
              <a:endCxn id="656" idx="2"/>
            </p:cNvCxnSpPr>
            <p:nvPr/>
          </p:nvCxnSpPr>
          <p:spPr>
            <a:xfrm>
              <a:off x="6917391" y="158091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5" name="Google Shape;675;p24"/>
            <p:cNvCxnSpPr>
              <a:stCxn id="660" idx="6"/>
              <a:endCxn id="652" idx="2"/>
            </p:cNvCxnSpPr>
            <p:nvPr/>
          </p:nvCxnSpPr>
          <p:spPr>
            <a:xfrm>
              <a:off x="6917391" y="132488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6" name="Google Shape;676;p24"/>
            <p:cNvCxnSpPr>
              <a:stCxn id="667" idx="6"/>
              <a:endCxn id="661" idx="2"/>
            </p:cNvCxnSpPr>
            <p:nvPr/>
          </p:nvCxnSpPr>
          <p:spPr>
            <a:xfrm flipH="1" rot="10800000">
              <a:off x="6917391" y="2108113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7" name="Google Shape;677;p24"/>
            <p:cNvCxnSpPr>
              <a:stCxn id="663" idx="6"/>
              <a:endCxn id="656" idx="2"/>
            </p:cNvCxnSpPr>
            <p:nvPr/>
          </p:nvCxnSpPr>
          <p:spPr>
            <a:xfrm>
              <a:off x="6917391" y="183694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8" name="Google Shape;678;p24"/>
            <p:cNvCxnSpPr>
              <a:stCxn id="660" idx="6"/>
              <a:endCxn id="656" idx="2"/>
            </p:cNvCxnSpPr>
            <p:nvPr/>
          </p:nvCxnSpPr>
          <p:spPr>
            <a:xfrm>
              <a:off x="6917391" y="1324885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79" name="Google Shape;679;p24"/>
            <p:cNvCxnSpPr>
              <a:stCxn id="660" idx="6"/>
              <a:endCxn id="658" idx="2"/>
            </p:cNvCxnSpPr>
            <p:nvPr/>
          </p:nvCxnSpPr>
          <p:spPr>
            <a:xfrm>
              <a:off x="6917391" y="1324885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0" name="Google Shape;680;p24"/>
            <p:cNvCxnSpPr>
              <a:stCxn id="672" idx="6"/>
              <a:endCxn id="652" idx="2"/>
            </p:cNvCxnSpPr>
            <p:nvPr/>
          </p:nvCxnSpPr>
          <p:spPr>
            <a:xfrm flipH="1" rot="10800000">
              <a:off x="6917391" y="1596181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1" name="Google Shape;681;p24"/>
            <p:cNvCxnSpPr>
              <a:stCxn id="667" idx="6"/>
              <a:endCxn id="658" idx="2"/>
            </p:cNvCxnSpPr>
            <p:nvPr/>
          </p:nvCxnSpPr>
          <p:spPr>
            <a:xfrm>
              <a:off x="6917391" y="2349013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2" name="Google Shape;682;p24"/>
            <p:cNvCxnSpPr>
              <a:stCxn id="672" idx="6"/>
              <a:endCxn id="656" idx="2"/>
            </p:cNvCxnSpPr>
            <p:nvPr/>
          </p:nvCxnSpPr>
          <p:spPr>
            <a:xfrm flipH="1" rot="10800000">
              <a:off x="6917391" y="1852081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3" name="Google Shape;683;p24"/>
            <p:cNvCxnSpPr>
              <a:stCxn id="665" idx="6"/>
              <a:endCxn id="661" idx="2"/>
            </p:cNvCxnSpPr>
            <p:nvPr/>
          </p:nvCxnSpPr>
          <p:spPr>
            <a:xfrm>
              <a:off x="6917391" y="158091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4" name="Google Shape;684;p24"/>
            <p:cNvCxnSpPr>
              <a:stCxn id="665" idx="6"/>
              <a:endCxn id="658" idx="2"/>
            </p:cNvCxnSpPr>
            <p:nvPr/>
          </p:nvCxnSpPr>
          <p:spPr>
            <a:xfrm>
              <a:off x="6917391" y="1580917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7424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5" name="Google Shape;685;p24"/>
            <p:cNvCxnSpPr>
              <a:stCxn id="667" idx="6"/>
              <a:endCxn id="652" idx="2"/>
            </p:cNvCxnSpPr>
            <p:nvPr/>
          </p:nvCxnSpPr>
          <p:spPr>
            <a:xfrm flipH="1" rot="10800000">
              <a:off x="6917391" y="1596013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7424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6" name="Google Shape;686;p24"/>
            <p:cNvCxnSpPr>
              <a:stCxn id="669" idx="6"/>
              <a:endCxn id="661" idx="2"/>
            </p:cNvCxnSpPr>
            <p:nvPr/>
          </p:nvCxnSpPr>
          <p:spPr>
            <a:xfrm flipH="1" rot="10800000">
              <a:off x="6917391" y="2108245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7" name="Google Shape;687;p24"/>
            <p:cNvCxnSpPr>
              <a:stCxn id="669" idx="6"/>
              <a:endCxn id="652" idx="2"/>
            </p:cNvCxnSpPr>
            <p:nvPr/>
          </p:nvCxnSpPr>
          <p:spPr>
            <a:xfrm flipH="1" rot="10800000">
              <a:off x="6917391" y="1596145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8" name="Google Shape;688;p24"/>
            <p:cNvCxnSpPr>
              <a:stCxn id="672" idx="6"/>
              <a:endCxn id="658" idx="2"/>
            </p:cNvCxnSpPr>
            <p:nvPr/>
          </p:nvCxnSpPr>
          <p:spPr>
            <a:xfrm>
              <a:off x="6917391" y="2092981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89" name="Google Shape;689;p24"/>
            <p:cNvCxnSpPr>
              <a:stCxn id="663" idx="6"/>
              <a:endCxn id="661" idx="2"/>
            </p:cNvCxnSpPr>
            <p:nvPr/>
          </p:nvCxnSpPr>
          <p:spPr>
            <a:xfrm>
              <a:off x="6917391" y="183694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0" name="Google Shape;690;p24"/>
            <p:cNvCxnSpPr>
              <a:stCxn id="691" idx="6"/>
              <a:endCxn id="660" idx="2"/>
            </p:cNvCxnSpPr>
            <p:nvPr/>
          </p:nvCxnSpPr>
          <p:spPr>
            <a:xfrm flipH="1" rot="10800000">
              <a:off x="6149295" y="132486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2" name="Google Shape;692;p24"/>
            <p:cNvCxnSpPr>
              <a:stCxn id="691" idx="6"/>
              <a:endCxn id="667" idx="2"/>
            </p:cNvCxnSpPr>
            <p:nvPr/>
          </p:nvCxnSpPr>
          <p:spPr>
            <a:xfrm>
              <a:off x="6149295" y="1596065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3" name="Google Shape;693;p24"/>
            <p:cNvCxnSpPr>
              <a:stCxn id="694" idx="6"/>
              <a:endCxn id="665" idx="2"/>
            </p:cNvCxnSpPr>
            <p:nvPr/>
          </p:nvCxnSpPr>
          <p:spPr>
            <a:xfrm flipH="1" rot="10800000">
              <a:off x="6149295" y="1581029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5" name="Google Shape;695;p24"/>
            <p:cNvCxnSpPr>
              <a:stCxn id="696" idx="6"/>
              <a:endCxn id="663" idx="2"/>
            </p:cNvCxnSpPr>
            <p:nvPr/>
          </p:nvCxnSpPr>
          <p:spPr>
            <a:xfrm flipH="1" rot="10800000">
              <a:off x="6149295" y="1837061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7" name="Google Shape;697;p24"/>
            <p:cNvCxnSpPr>
              <a:stCxn id="694" idx="6"/>
              <a:endCxn id="669" idx="2"/>
            </p:cNvCxnSpPr>
            <p:nvPr/>
          </p:nvCxnSpPr>
          <p:spPr>
            <a:xfrm>
              <a:off x="6149295" y="2108129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698" name="Google Shape;698;p24"/>
            <p:cNvCxnSpPr>
              <a:stCxn id="699" idx="6"/>
              <a:endCxn id="663" idx="2"/>
            </p:cNvCxnSpPr>
            <p:nvPr/>
          </p:nvCxnSpPr>
          <p:spPr>
            <a:xfrm flipH="1" rot="10800000">
              <a:off x="6149295" y="183709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0" name="Google Shape;700;p24"/>
            <p:cNvCxnSpPr>
              <a:stCxn id="699" idx="6"/>
              <a:endCxn id="665" idx="2"/>
            </p:cNvCxnSpPr>
            <p:nvPr/>
          </p:nvCxnSpPr>
          <p:spPr>
            <a:xfrm flipH="1" rot="10800000">
              <a:off x="6149295" y="158089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1" name="Google Shape;701;p24"/>
            <p:cNvCxnSpPr>
              <a:stCxn id="699" idx="6"/>
              <a:endCxn id="667" idx="2"/>
            </p:cNvCxnSpPr>
            <p:nvPr/>
          </p:nvCxnSpPr>
          <p:spPr>
            <a:xfrm>
              <a:off x="6149295" y="1852097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2" name="Google Shape;702;p24"/>
            <p:cNvCxnSpPr>
              <a:stCxn id="691" idx="6"/>
              <a:endCxn id="665" idx="2"/>
            </p:cNvCxnSpPr>
            <p:nvPr/>
          </p:nvCxnSpPr>
          <p:spPr>
            <a:xfrm flipH="1" rot="10800000">
              <a:off x="6149295" y="1581065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3" name="Google Shape;703;p24"/>
            <p:cNvCxnSpPr>
              <a:stCxn id="699" idx="6"/>
              <a:endCxn id="672" idx="2"/>
            </p:cNvCxnSpPr>
            <p:nvPr/>
          </p:nvCxnSpPr>
          <p:spPr>
            <a:xfrm>
              <a:off x="6149295" y="1852097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4" name="Google Shape;704;p24"/>
            <p:cNvCxnSpPr>
              <a:stCxn id="694" idx="6"/>
              <a:endCxn id="660" idx="2"/>
            </p:cNvCxnSpPr>
            <p:nvPr/>
          </p:nvCxnSpPr>
          <p:spPr>
            <a:xfrm flipH="1" rot="10800000">
              <a:off x="6149295" y="1324829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5" name="Google Shape;705;p24"/>
            <p:cNvCxnSpPr>
              <a:stCxn id="694" idx="6"/>
              <a:endCxn id="667" idx="2"/>
            </p:cNvCxnSpPr>
            <p:nvPr/>
          </p:nvCxnSpPr>
          <p:spPr>
            <a:xfrm>
              <a:off x="6149295" y="2108129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6" name="Google Shape;706;p24"/>
            <p:cNvCxnSpPr>
              <a:stCxn id="696" idx="6"/>
              <a:endCxn id="667" idx="2"/>
            </p:cNvCxnSpPr>
            <p:nvPr/>
          </p:nvCxnSpPr>
          <p:spPr>
            <a:xfrm flipH="1" rot="10800000">
              <a:off x="6149295" y="2349161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7" name="Google Shape;707;p24"/>
            <p:cNvCxnSpPr>
              <a:stCxn id="696" idx="6"/>
              <a:endCxn id="660" idx="2"/>
            </p:cNvCxnSpPr>
            <p:nvPr/>
          </p:nvCxnSpPr>
          <p:spPr>
            <a:xfrm flipH="1" rot="10800000">
              <a:off x="6149295" y="1324961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8" name="Google Shape;708;p24"/>
            <p:cNvCxnSpPr>
              <a:stCxn id="694" idx="6"/>
              <a:endCxn id="660" idx="2"/>
            </p:cNvCxnSpPr>
            <p:nvPr/>
          </p:nvCxnSpPr>
          <p:spPr>
            <a:xfrm flipH="1" rot="10800000">
              <a:off x="6149295" y="1324829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7424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09" name="Google Shape;709;p24"/>
            <p:cNvCxnSpPr>
              <a:stCxn id="691" idx="6"/>
              <a:endCxn id="663" idx="2"/>
            </p:cNvCxnSpPr>
            <p:nvPr/>
          </p:nvCxnSpPr>
          <p:spPr>
            <a:xfrm>
              <a:off x="6149295" y="1596065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0" name="Google Shape;710;p24"/>
            <p:cNvCxnSpPr>
              <a:stCxn id="696" idx="6"/>
              <a:endCxn id="669" idx="2"/>
            </p:cNvCxnSpPr>
            <p:nvPr/>
          </p:nvCxnSpPr>
          <p:spPr>
            <a:xfrm>
              <a:off x="6149295" y="2364161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1" name="Google Shape;711;p24"/>
            <p:cNvCxnSpPr>
              <a:stCxn id="696" idx="6"/>
              <a:endCxn id="672" idx="2"/>
            </p:cNvCxnSpPr>
            <p:nvPr/>
          </p:nvCxnSpPr>
          <p:spPr>
            <a:xfrm flipH="1" rot="10800000">
              <a:off x="6149295" y="2092961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2" name="Google Shape;712;p24"/>
            <p:cNvCxnSpPr>
              <a:stCxn id="696" idx="6"/>
              <a:endCxn id="665" idx="2"/>
            </p:cNvCxnSpPr>
            <p:nvPr/>
          </p:nvCxnSpPr>
          <p:spPr>
            <a:xfrm flipH="1" rot="10800000">
              <a:off x="6149295" y="1580861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3" name="Google Shape;713;p24"/>
            <p:cNvCxnSpPr>
              <a:stCxn id="694" idx="6"/>
              <a:endCxn id="672" idx="2"/>
            </p:cNvCxnSpPr>
            <p:nvPr/>
          </p:nvCxnSpPr>
          <p:spPr>
            <a:xfrm flipH="1" rot="10800000">
              <a:off x="6149295" y="209312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4" name="Google Shape;714;p24"/>
            <p:cNvCxnSpPr>
              <a:stCxn id="691" idx="6"/>
              <a:endCxn id="672" idx="2"/>
            </p:cNvCxnSpPr>
            <p:nvPr/>
          </p:nvCxnSpPr>
          <p:spPr>
            <a:xfrm>
              <a:off x="6149295" y="1596065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7424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5" name="Google Shape;715;p24"/>
            <p:cNvCxnSpPr>
              <a:stCxn id="691" idx="6"/>
              <a:endCxn id="669" idx="2"/>
            </p:cNvCxnSpPr>
            <p:nvPr/>
          </p:nvCxnSpPr>
          <p:spPr>
            <a:xfrm>
              <a:off x="6149295" y="1596065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6" name="Google Shape;716;p24"/>
            <p:cNvCxnSpPr>
              <a:stCxn id="694" idx="6"/>
              <a:endCxn id="663" idx="2"/>
            </p:cNvCxnSpPr>
            <p:nvPr/>
          </p:nvCxnSpPr>
          <p:spPr>
            <a:xfrm flipH="1" rot="10800000">
              <a:off x="6149295" y="183692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7" name="Google Shape;717;p24"/>
            <p:cNvCxnSpPr>
              <a:stCxn id="699" idx="6"/>
              <a:endCxn id="669" idx="2"/>
            </p:cNvCxnSpPr>
            <p:nvPr/>
          </p:nvCxnSpPr>
          <p:spPr>
            <a:xfrm>
              <a:off x="6149295" y="1852097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18" name="Google Shape;718;p24"/>
            <p:cNvCxnSpPr>
              <a:stCxn id="699" idx="6"/>
              <a:endCxn id="660" idx="2"/>
            </p:cNvCxnSpPr>
            <p:nvPr/>
          </p:nvCxnSpPr>
          <p:spPr>
            <a:xfrm flipH="1" rot="10800000">
              <a:off x="6149295" y="132499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BD8AC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691" name="Google Shape;691;p24"/>
            <p:cNvSpPr/>
            <p:nvPr/>
          </p:nvSpPr>
          <p:spPr>
            <a:xfrm>
              <a:off x="5955795" y="149931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5955795" y="175534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955795" y="201137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955795" y="2267411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6723891" y="1996231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723891" y="174019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6723891" y="2252263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6723891" y="250829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723891" y="148416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6723891" y="122813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8260083" y="1848391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7491987" y="149931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7491987" y="175534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7491987" y="201137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491987" y="2267411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24"/>
          <p:cNvGrpSpPr/>
          <p:nvPr/>
        </p:nvGrpSpPr>
        <p:grpSpPr>
          <a:xfrm>
            <a:off x="4902000" y="2891312"/>
            <a:ext cx="2762640" cy="1659481"/>
            <a:chOff x="5823325" y="2891313"/>
            <a:chExt cx="2762640" cy="1659481"/>
          </a:xfrm>
        </p:grpSpPr>
        <p:pic>
          <p:nvPicPr>
            <p:cNvPr id="720" name="Google Shape;720;p24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5823325" y="2891312"/>
              <a:ext cx="2762640" cy="165948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721" name="Google Shape;721;p24"/>
            <p:cNvCxnSpPr>
              <a:stCxn id="722" idx="6"/>
              <a:endCxn id="723" idx="2"/>
            </p:cNvCxnSpPr>
            <p:nvPr/>
          </p:nvCxnSpPr>
          <p:spPr>
            <a:xfrm>
              <a:off x="7685487" y="3332703"/>
              <a:ext cx="574500" cy="3492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24" name="Google Shape;724;p24"/>
            <p:cNvCxnSpPr>
              <a:endCxn id="723" idx="2"/>
            </p:cNvCxnSpPr>
            <p:nvPr/>
          </p:nvCxnSpPr>
          <p:spPr>
            <a:xfrm flipH="1" rot="10800000">
              <a:off x="7685583" y="3681779"/>
              <a:ext cx="574500" cy="1629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25" name="Google Shape;725;p24"/>
            <p:cNvCxnSpPr>
              <a:stCxn id="726" idx="6"/>
              <a:endCxn id="723" idx="2"/>
            </p:cNvCxnSpPr>
            <p:nvPr/>
          </p:nvCxnSpPr>
          <p:spPr>
            <a:xfrm>
              <a:off x="7685487" y="3588735"/>
              <a:ext cx="574500" cy="9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27" name="Google Shape;727;p24"/>
            <p:cNvCxnSpPr>
              <a:stCxn id="728" idx="6"/>
              <a:endCxn id="723" idx="2"/>
            </p:cNvCxnSpPr>
            <p:nvPr/>
          </p:nvCxnSpPr>
          <p:spPr>
            <a:xfrm flipH="1" rot="10800000">
              <a:off x="7685487" y="3681699"/>
              <a:ext cx="574500" cy="419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29" name="Google Shape;729;p24"/>
            <p:cNvCxnSpPr>
              <a:stCxn id="730" idx="6"/>
              <a:endCxn id="731" idx="2"/>
            </p:cNvCxnSpPr>
            <p:nvPr/>
          </p:nvCxnSpPr>
          <p:spPr>
            <a:xfrm>
              <a:off x="6917391" y="3061523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32" name="Google Shape;732;p24"/>
            <p:cNvCxnSpPr>
              <a:stCxn id="733" idx="6"/>
              <a:endCxn id="722" idx="2"/>
            </p:cNvCxnSpPr>
            <p:nvPr/>
          </p:nvCxnSpPr>
          <p:spPr>
            <a:xfrm flipH="1" rot="10800000">
              <a:off x="6917391" y="3332687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34" name="Google Shape;734;p24"/>
            <p:cNvCxnSpPr>
              <a:stCxn id="735" idx="6"/>
              <a:endCxn id="722" idx="2"/>
            </p:cNvCxnSpPr>
            <p:nvPr/>
          </p:nvCxnSpPr>
          <p:spPr>
            <a:xfrm>
              <a:off x="6917391" y="3317555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36" name="Google Shape;736;p24"/>
            <p:cNvCxnSpPr>
              <a:stCxn id="737" idx="6"/>
              <a:endCxn id="726" idx="2"/>
            </p:cNvCxnSpPr>
            <p:nvPr/>
          </p:nvCxnSpPr>
          <p:spPr>
            <a:xfrm flipH="1" rot="10800000">
              <a:off x="6917391" y="3588850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38" name="Google Shape;738;p24"/>
            <p:cNvCxnSpPr>
              <a:stCxn id="739" idx="6"/>
              <a:endCxn id="728" idx="2"/>
            </p:cNvCxnSpPr>
            <p:nvPr/>
          </p:nvCxnSpPr>
          <p:spPr>
            <a:xfrm flipH="1" rot="10800000">
              <a:off x="6917391" y="4100783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0" name="Google Shape;740;p24"/>
            <p:cNvCxnSpPr>
              <a:stCxn id="739" idx="6"/>
              <a:endCxn id="726" idx="2"/>
            </p:cNvCxnSpPr>
            <p:nvPr/>
          </p:nvCxnSpPr>
          <p:spPr>
            <a:xfrm flipH="1" rot="10800000">
              <a:off x="6917391" y="3588682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1" name="Google Shape;741;p24"/>
            <p:cNvCxnSpPr>
              <a:stCxn id="742" idx="6"/>
              <a:endCxn id="731" idx="2"/>
            </p:cNvCxnSpPr>
            <p:nvPr/>
          </p:nvCxnSpPr>
          <p:spPr>
            <a:xfrm>
              <a:off x="6917391" y="382961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3" name="Google Shape;743;p24"/>
            <p:cNvCxnSpPr>
              <a:stCxn id="733" idx="6"/>
              <a:endCxn id="728" idx="2"/>
            </p:cNvCxnSpPr>
            <p:nvPr/>
          </p:nvCxnSpPr>
          <p:spPr>
            <a:xfrm>
              <a:off x="6917391" y="357358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4" name="Google Shape;744;p24"/>
            <p:cNvCxnSpPr>
              <a:stCxn id="735" idx="6"/>
              <a:endCxn id="726" idx="2"/>
            </p:cNvCxnSpPr>
            <p:nvPr/>
          </p:nvCxnSpPr>
          <p:spPr>
            <a:xfrm>
              <a:off x="6917391" y="331755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5" name="Google Shape;745;p24"/>
            <p:cNvCxnSpPr>
              <a:stCxn id="730" idx="6"/>
              <a:endCxn id="722" idx="2"/>
            </p:cNvCxnSpPr>
            <p:nvPr/>
          </p:nvCxnSpPr>
          <p:spPr>
            <a:xfrm>
              <a:off x="6917391" y="3061523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6" name="Google Shape;746;p24"/>
            <p:cNvCxnSpPr>
              <a:stCxn id="737" idx="6"/>
              <a:endCxn id="731" idx="2"/>
            </p:cNvCxnSpPr>
            <p:nvPr/>
          </p:nvCxnSpPr>
          <p:spPr>
            <a:xfrm flipH="1" rot="10800000">
              <a:off x="6917391" y="3844751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7" name="Google Shape;747;p24"/>
            <p:cNvCxnSpPr>
              <a:stCxn id="733" idx="6"/>
              <a:endCxn id="726" idx="2"/>
            </p:cNvCxnSpPr>
            <p:nvPr/>
          </p:nvCxnSpPr>
          <p:spPr>
            <a:xfrm>
              <a:off x="6917391" y="357358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8" name="Google Shape;748;p24"/>
            <p:cNvCxnSpPr>
              <a:stCxn id="730" idx="6"/>
              <a:endCxn id="726" idx="2"/>
            </p:cNvCxnSpPr>
            <p:nvPr/>
          </p:nvCxnSpPr>
          <p:spPr>
            <a:xfrm>
              <a:off x="6917391" y="3061523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9" name="Google Shape;749;p24"/>
            <p:cNvCxnSpPr>
              <a:stCxn id="730" idx="6"/>
              <a:endCxn id="728" idx="2"/>
            </p:cNvCxnSpPr>
            <p:nvPr/>
          </p:nvCxnSpPr>
          <p:spPr>
            <a:xfrm>
              <a:off x="6917391" y="3061523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0" name="Google Shape;750;p24"/>
            <p:cNvCxnSpPr>
              <a:stCxn id="742" idx="6"/>
              <a:endCxn id="722" idx="2"/>
            </p:cNvCxnSpPr>
            <p:nvPr/>
          </p:nvCxnSpPr>
          <p:spPr>
            <a:xfrm flipH="1" rot="10800000">
              <a:off x="6917391" y="3332818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1" name="Google Shape;751;p24"/>
            <p:cNvCxnSpPr>
              <a:stCxn id="737" idx="6"/>
              <a:endCxn id="728" idx="2"/>
            </p:cNvCxnSpPr>
            <p:nvPr/>
          </p:nvCxnSpPr>
          <p:spPr>
            <a:xfrm>
              <a:off x="6917391" y="4085651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2" name="Google Shape;752;p24"/>
            <p:cNvCxnSpPr>
              <a:stCxn id="742" idx="6"/>
              <a:endCxn id="726" idx="2"/>
            </p:cNvCxnSpPr>
            <p:nvPr/>
          </p:nvCxnSpPr>
          <p:spPr>
            <a:xfrm flipH="1" rot="10800000">
              <a:off x="6917391" y="3588718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3" name="Google Shape;753;p24"/>
            <p:cNvCxnSpPr>
              <a:stCxn id="735" idx="6"/>
              <a:endCxn id="731" idx="2"/>
            </p:cNvCxnSpPr>
            <p:nvPr/>
          </p:nvCxnSpPr>
          <p:spPr>
            <a:xfrm>
              <a:off x="6917391" y="3317555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4" name="Google Shape;754;p24"/>
            <p:cNvCxnSpPr>
              <a:stCxn id="735" idx="6"/>
              <a:endCxn id="728" idx="2"/>
            </p:cNvCxnSpPr>
            <p:nvPr/>
          </p:nvCxnSpPr>
          <p:spPr>
            <a:xfrm>
              <a:off x="6917391" y="3317555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5" name="Google Shape;755;p24"/>
            <p:cNvCxnSpPr>
              <a:stCxn id="737" idx="6"/>
              <a:endCxn id="722" idx="2"/>
            </p:cNvCxnSpPr>
            <p:nvPr/>
          </p:nvCxnSpPr>
          <p:spPr>
            <a:xfrm flipH="1" rot="10800000">
              <a:off x="6917391" y="3332650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6" name="Google Shape;756;p24"/>
            <p:cNvCxnSpPr>
              <a:stCxn id="739" idx="6"/>
              <a:endCxn id="731" idx="2"/>
            </p:cNvCxnSpPr>
            <p:nvPr/>
          </p:nvCxnSpPr>
          <p:spPr>
            <a:xfrm flipH="1" rot="10800000">
              <a:off x="6917391" y="3844883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7" name="Google Shape;757;p24"/>
            <p:cNvCxnSpPr>
              <a:stCxn id="739" idx="6"/>
              <a:endCxn id="722" idx="2"/>
            </p:cNvCxnSpPr>
            <p:nvPr/>
          </p:nvCxnSpPr>
          <p:spPr>
            <a:xfrm flipH="1" rot="10800000">
              <a:off x="6917391" y="3332782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8" name="Google Shape;758;p24"/>
            <p:cNvCxnSpPr>
              <a:stCxn id="742" idx="6"/>
              <a:endCxn id="728" idx="2"/>
            </p:cNvCxnSpPr>
            <p:nvPr/>
          </p:nvCxnSpPr>
          <p:spPr>
            <a:xfrm>
              <a:off x="6917391" y="382961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9" name="Google Shape;759;p24"/>
            <p:cNvCxnSpPr>
              <a:stCxn id="733" idx="6"/>
              <a:endCxn id="731" idx="2"/>
            </p:cNvCxnSpPr>
            <p:nvPr/>
          </p:nvCxnSpPr>
          <p:spPr>
            <a:xfrm>
              <a:off x="6917391" y="357358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0" name="Google Shape;760;p24"/>
            <p:cNvCxnSpPr>
              <a:stCxn id="761" idx="6"/>
              <a:endCxn id="730" idx="2"/>
            </p:cNvCxnSpPr>
            <p:nvPr/>
          </p:nvCxnSpPr>
          <p:spPr>
            <a:xfrm flipH="1" rot="10800000">
              <a:off x="6149295" y="3061503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2" name="Google Shape;762;p24"/>
            <p:cNvCxnSpPr>
              <a:stCxn id="761" idx="6"/>
              <a:endCxn id="737" idx="2"/>
            </p:cNvCxnSpPr>
            <p:nvPr/>
          </p:nvCxnSpPr>
          <p:spPr>
            <a:xfrm>
              <a:off x="6149295" y="3332703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3" name="Google Shape;763;p24"/>
            <p:cNvCxnSpPr>
              <a:stCxn id="764" idx="6"/>
              <a:endCxn id="735" idx="2"/>
            </p:cNvCxnSpPr>
            <p:nvPr/>
          </p:nvCxnSpPr>
          <p:spPr>
            <a:xfrm flipH="1" rot="10800000">
              <a:off x="6149295" y="331766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5" name="Google Shape;765;p24"/>
            <p:cNvCxnSpPr>
              <a:stCxn id="766" idx="6"/>
              <a:endCxn id="733" idx="2"/>
            </p:cNvCxnSpPr>
            <p:nvPr/>
          </p:nvCxnSpPr>
          <p:spPr>
            <a:xfrm flipH="1" rot="10800000">
              <a:off x="6149295" y="3573699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7" name="Google Shape;767;p24"/>
            <p:cNvCxnSpPr>
              <a:stCxn id="764" idx="6"/>
              <a:endCxn id="739" idx="2"/>
            </p:cNvCxnSpPr>
            <p:nvPr/>
          </p:nvCxnSpPr>
          <p:spPr>
            <a:xfrm>
              <a:off x="6149295" y="3844767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68" name="Google Shape;768;p24"/>
            <p:cNvCxnSpPr>
              <a:stCxn id="769" idx="6"/>
              <a:endCxn id="733" idx="2"/>
            </p:cNvCxnSpPr>
            <p:nvPr/>
          </p:nvCxnSpPr>
          <p:spPr>
            <a:xfrm flipH="1" rot="10800000">
              <a:off x="6149295" y="3573735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0" name="Google Shape;770;p24"/>
            <p:cNvCxnSpPr>
              <a:stCxn id="769" idx="6"/>
              <a:endCxn id="735" idx="2"/>
            </p:cNvCxnSpPr>
            <p:nvPr/>
          </p:nvCxnSpPr>
          <p:spPr>
            <a:xfrm flipH="1" rot="10800000">
              <a:off x="6149295" y="331753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1" name="Google Shape;771;p24"/>
            <p:cNvCxnSpPr>
              <a:stCxn id="769" idx="6"/>
              <a:endCxn id="737" idx="2"/>
            </p:cNvCxnSpPr>
            <p:nvPr/>
          </p:nvCxnSpPr>
          <p:spPr>
            <a:xfrm>
              <a:off x="6149295" y="3588735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2" name="Google Shape;772;p24"/>
            <p:cNvCxnSpPr>
              <a:stCxn id="761" idx="6"/>
              <a:endCxn id="735" idx="2"/>
            </p:cNvCxnSpPr>
            <p:nvPr/>
          </p:nvCxnSpPr>
          <p:spPr>
            <a:xfrm flipH="1" rot="10800000">
              <a:off x="6149295" y="3317703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3" name="Google Shape;773;p24"/>
            <p:cNvCxnSpPr>
              <a:stCxn id="769" idx="6"/>
              <a:endCxn id="742" idx="2"/>
            </p:cNvCxnSpPr>
            <p:nvPr/>
          </p:nvCxnSpPr>
          <p:spPr>
            <a:xfrm>
              <a:off x="6149295" y="3588735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4" name="Google Shape;774;p24"/>
            <p:cNvCxnSpPr>
              <a:stCxn id="764" idx="6"/>
              <a:endCxn id="730" idx="2"/>
            </p:cNvCxnSpPr>
            <p:nvPr/>
          </p:nvCxnSpPr>
          <p:spPr>
            <a:xfrm flipH="1" rot="10800000">
              <a:off x="6149295" y="3061467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5" name="Google Shape;775;p24"/>
            <p:cNvCxnSpPr>
              <a:stCxn id="764" idx="6"/>
              <a:endCxn id="737" idx="2"/>
            </p:cNvCxnSpPr>
            <p:nvPr/>
          </p:nvCxnSpPr>
          <p:spPr>
            <a:xfrm>
              <a:off x="6149295" y="3844767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6" name="Google Shape;776;p24"/>
            <p:cNvCxnSpPr>
              <a:stCxn id="766" idx="6"/>
              <a:endCxn id="737" idx="2"/>
            </p:cNvCxnSpPr>
            <p:nvPr/>
          </p:nvCxnSpPr>
          <p:spPr>
            <a:xfrm flipH="1" rot="10800000">
              <a:off x="6149295" y="408579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7" name="Google Shape;777;p24"/>
            <p:cNvCxnSpPr>
              <a:stCxn id="766" idx="6"/>
              <a:endCxn id="730" idx="2"/>
            </p:cNvCxnSpPr>
            <p:nvPr/>
          </p:nvCxnSpPr>
          <p:spPr>
            <a:xfrm flipH="1" rot="10800000">
              <a:off x="6149295" y="3061599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8" name="Google Shape;778;p24"/>
            <p:cNvCxnSpPr>
              <a:stCxn id="764" idx="6"/>
              <a:endCxn id="730" idx="2"/>
            </p:cNvCxnSpPr>
            <p:nvPr/>
          </p:nvCxnSpPr>
          <p:spPr>
            <a:xfrm flipH="1" rot="10800000">
              <a:off x="6149295" y="3061467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79" name="Google Shape;779;p24"/>
            <p:cNvCxnSpPr>
              <a:stCxn id="761" idx="6"/>
              <a:endCxn id="733" idx="2"/>
            </p:cNvCxnSpPr>
            <p:nvPr/>
          </p:nvCxnSpPr>
          <p:spPr>
            <a:xfrm>
              <a:off x="6149295" y="3332703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0" name="Google Shape;780;p24"/>
            <p:cNvCxnSpPr>
              <a:stCxn id="766" idx="6"/>
              <a:endCxn id="739" idx="2"/>
            </p:cNvCxnSpPr>
            <p:nvPr/>
          </p:nvCxnSpPr>
          <p:spPr>
            <a:xfrm>
              <a:off x="6149295" y="4100799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1" name="Google Shape;781;p24"/>
            <p:cNvCxnSpPr>
              <a:stCxn id="766" idx="6"/>
              <a:endCxn id="742" idx="2"/>
            </p:cNvCxnSpPr>
            <p:nvPr/>
          </p:nvCxnSpPr>
          <p:spPr>
            <a:xfrm flipH="1" rot="10800000">
              <a:off x="6149295" y="382959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2" name="Google Shape;782;p24"/>
            <p:cNvCxnSpPr>
              <a:stCxn id="766" idx="6"/>
              <a:endCxn id="735" idx="2"/>
            </p:cNvCxnSpPr>
            <p:nvPr/>
          </p:nvCxnSpPr>
          <p:spPr>
            <a:xfrm flipH="1" rot="10800000">
              <a:off x="6149295" y="3317499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3" name="Google Shape;783;p24"/>
            <p:cNvCxnSpPr>
              <a:stCxn id="764" idx="6"/>
              <a:endCxn id="742" idx="2"/>
            </p:cNvCxnSpPr>
            <p:nvPr/>
          </p:nvCxnSpPr>
          <p:spPr>
            <a:xfrm flipH="1" rot="10800000">
              <a:off x="6149295" y="382976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4" name="Google Shape;784;p24"/>
            <p:cNvCxnSpPr>
              <a:stCxn id="761" idx="6"/>
              <a:endCxn id="742" idx="2"/>
            </p:cNvCxnSpPr>
            <p:nvPr/>
          </p:nvCxnSpPr>
          <p:spPr>
            <a:xfrm>
              <a:off x="6149295" y="3332703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5" name="Google Shape;785;p24"/>
            <p:cNvCxnSpPr>
              <a:stCxn id="761" idx="6"/>
              <a:endCxn id="739" idx="2"/>
            </p:cNvCxnSpPr>
            <p:nvPr/>
          </p:nvCxnSpPr>
          <p:spPr>
            <a:xfrm>
              <a:off x="6149295" y="3332703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6" name="Google Shape;786;p24"/>
            <p:cNvCxnSpPr>
              <a:stCxn id="764" idx="6"/>
              <a:endCxn id="733" idx="2"/>
            </p:cNvCxnSpPr>
            <p:nvPr/>
          </p:nvCxnSpPr>
          <p:spPr>
            <a:xfrm flipH="1" rot="10800000">
              <a:off x="6149295" y="357356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8C22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7" name="Google Shape;787;p24"/>
            <p:cNvCxnSpPr>
              <a:stCxn id="769" idx="6"/>
              <a:endCxn id="739" idx="2"/>
            </p:cNvCxnSpPr>
            <p:nvPr/>
          </p:nvCxnSpPr>
          <p:spPr>
            <a:xfrm>
              <a:off x="6149295" y="3588735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80AC0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88" name="Google Shape;788;p24"/>
            <p:cNvCxnSpPr>
              <a:stCxn id="769" idx="6"/>
              <a:endCxn id="730" idx="2"/>
            </p:cNvCxnSpPr>
            <p:nvPr/>
          </p:nvCxnSpPr>
          <p:spPr>
            <a:xfrm flipH="1" rot="10800000">
              <a:off x="6149295" y="3061635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61" name="Google Shape;761;p24"/>
            <p:cNvSpPr/>
            <p:nvPr/>
          </p:nvSpPr>
          <p:spPr>
            <a:xfrm>
              <a:off x="5955795" y="3235953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5955795" y="349198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5955795" y="374801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5955795" y="400404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6723891" y="3732868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6723891" y="347683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6723891" y="3988901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6723891" y="4244933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6723891" y="322080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6723891" y="2964773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8260083" y="358502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7491987" y="3235953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491987" y="349198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7491987" y="374801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7491987" y="400404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2050" y="1132200"/>
            <a:ext cx="250650" cy="34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0" name="Google Shape;7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8775" y="2779175"/>
            <a:ext cx="3246120" cy="243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1" name="Google Shape;79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4770" y="3690905"/>
            <a:ext cx="396240" cy="243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92" name="Google Shape;792;p24"/>
          <p:cNvCxnSpPr>
            <a:stCxn id="645" idx="2"/>
            <a:endCxn id="644" idx="0"/>
          </p:cNvCxnSpPr>
          <p:nvPr/>
        </p:nvCxnSpPr>
        <p:spPr>
          <a:xfrm>
            <a:off x="2742900" y="3135225"/>
            <a:ext cx="0" cy="45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93" name="Google Shape;793;p24"/>
          <p:cNvSpPr txBox="1"/>
          <p:nvPr/>
        </p:nvSpPr>
        <p:spPr>
          <a:xfrm>
            <a:off x="7900075" y="4175500"/>
            <a:ext cx="632400" cy="451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400">
                <a:latin typeface="Share Tech Mono"/>
                <a:ea typeface="Share Tech Mono"/>
                <a:cs typeface="Share Tech Mono"/>
                <a:sym typeface="Share Tech Mono"/>
              </a:rPr>
              <a:t>-0</a:t>
            </a:r>
            <a:endParaRPr b="1" sz="24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794" name="Google Shape;79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795" name="Google Shape;79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25"/>
          <p:cNvPicPr preferRelativeResize="0"/>
          <p:nvPr/>
        </p:nvPicPr>
        <p:blipFill rotWithShape="1">
          <a:blip r:embed="rId4">
            <a:alphaModFix/>
          </a:blip>
          <a:srcRect b="32279" l="28912" r="20310" t="27391"/>
          <a:stretch/>
        </p:blipFill>
        <p:spPr>
          <a:xfrm>
            <a:off x="6564050" y="3617713"/>
            <a:ext cx="2210111" cy="13275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1" name="Google Shape;801;p25"/>
          <p:cNvPicPr preferRelativeResize="0"/>
          <p:nvPr/>
        </p:nvPicPr>
        <p:blipFill rotWithShape="1">
          <a:blip r:embed="rId4">
            <a:alphaModFix/>
          </a:blip>
          <a:srcRect b="32279" l="28912" r="20310" t="27391"/>
          <a:stretch/>
        </p:blipFill>
        <p:spPr>
          <a:xfrm>
            <a:off x="6564050" y="2210413"/>
            <a:ext cx="2210111" cy="13275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2" name="Google Shape;802;p25"/>
          <p:cNvSpPr/>
          <p:nvPr/>
        </p:nvSpPr>
        <p:spPr>
          <a:xfrm>
            <a:off x="1795675" y="4063300"/>
            <a:ext cx="3668400" cy="882000"/>
          </a:xfrm>
          <a:prstGeom prst="rect">
            <a:avLst/>
          </a:prstGeom>
          <a:solidFill>
            <a:srgbClr val="73A9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5"/>
          <p:cNvSpPr/>
          <p:nvPr/>
        </p:nvSpPr>
        <p:spPr>
          <a:xfrm>
            <a:off x="1804050" y="2692375"/>
            <a:ext cx="3129600" cy="8820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5"/>
          <p:cNvSpPr/>
          <p:nvPr/>
        </p:nvSpPr>
        <p:spPr>
          <a:xfrm>
            <a:off x="1804225" y="1238488"/>
            <a:ext cx="2279700" cy="882000"/>
          </a:xfrm>
          <a:prstGeom prst="rect">
            <a:avLst/>
          </a:prstGeom>
          <a:solidFill>
            <a:srgbClr val="E4565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5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5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Decaimiento de pesos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807" name="Google Shape;807;p25"/>
          <p:cNvSpPr txBox="1"/>
          <p:nvPr/>
        </p:nvSpPr>
        <p:spPr>
          <a:xfrm>
            <a:off x="6443900" y="778275"/>
            <a:ext cx="2450400" cy="119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Para asegurar que los pesos tendrán valores pequeños, se tiene que agregar su norma como una </a:t>
            </a:r>
            <a:r>
              <a:rPr b="1" lang="es"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 penalidad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en la </a:t>
            </a:r>
            <a:r>
              <a:rPr b="1" lang="es">
                <a:highlight>
                  <a:srgbClr val="FFD966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s">
                <a:highlight>
                  <a:srgbClr val="ADE60A"/>
                </a:highlight>
                <a:latin typeface="Dosis"/>
                <a:ea typeface="Dosis"/>
                <a:cs typeface="Dosis"/>
                <a:sym typeface="Dosis"/>
              </a:rPr>
              <a:t>función de pérdida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08" name="Google Shape;8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650" y="1370638"/>
            <a:ext cx="1981200" cy="61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9" name="Google Shape;809;p25"/>
          <p:cNvSpPr txBox="1"/>
          <p:nvPr/>
        </p:nvSpPr>
        <p:spPr>
          <a:xfrm>
            <a:off x="234825" y="1050150"/>
            <a:ext cx="2279700" cy="3558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función de pérdida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810" name="Google Shape;8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1425" y="4146300"/>
            <a:ext cx="3332069" cy="74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1" name="Google Shape;811;p25"/>
          <p:cNvSpPr txBox="1"/>
          <p:nvPr/>
        </p:nvSpPr>
        <p:spPr>
          <a:xfrm>
            <a:off x="234825" y="2453250"/>
            <a:ext cx="2279700" cy="3558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función de costo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812" name="Google Shape;812;p25"/>
          <p:cNvSpPr txBox="1"/>
          <p:nvPr/>
        </p:nvSpPr>
        <p:spPr>
          <a:xfrm>
            <a:off x="234825" y="3856350"/>
            <a:ext cx="2279700" cy="355800"/>
          </a:xfrm>
          <a:prstGeom prst="rect">
            <a:avLst/>
          </a:prstGeom>
          <a:solidFill>
            <a:srgbClr val="88B6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actualización de parámetros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813" name="Google Shape;813;p25"/>
          <p:cNvCxnSpPr>
            <a:stCxn id="809" idx="2"/>
            <a:endCxn id="811" idx="0"/>
          </p:cNvCxnSpPr>
          <p:nvPr/>
        </p:nvCxnSpPr>
        <p:spPr>
          <a:xfrm>
            <a:off x="1374675" y="1405950"/>
            <a:ext cx="0" cy="104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4" name="Google Shape;814;p25"/>
          <p:cNvCxnSpPr>
            <a:stCxn id="811" idx="2"/>
            <a:endCxn id="812" idx="0"/>
          </p:cNvCxnSpPr>
          <p:nvPr/>
        </p:nvCxnSpPr>
        <p:spPr>
          <a:xfrm>
            <a:off x="1374675" y="2809050"/>
            <a:ext cx="0" cy="104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5" name="Google Shape;815;p25"/>
          <p:cNvCxnSpPr/>
          <p:nvPr/>
        </p:nvCxnSpPr>
        <p:spPr>
          <a:xfrm rot="10800000">
            <a:off x="3875675" y="1794363"/>
            <a:ext cx="1803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16" name="Google Shape;816;p25"/>
          <p:cNvSpPr txBox="1"/>
          <p:nvPr/>
        </p:nvSpPr>
        <p:spPr>
          <a:xfrm>
            <a:off x="4485275" y="1616463"/>
            <a:ext cx="1803600" cy="3558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norma de los pesos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817" name="Google Shape;817;p25"/>
          <p:cNvCxnSpPr/>
          <p:nvPr/>
        </p:nvCxnSpPr>
        <p:spPr>
          <a:xfrm flipH="1">
            <a:off x="3186225" y="886825"/>
            <a:ext cx="1295400" cy="414600"/>
          </a:xfrm>
          <a:prstGeom prst="bentConnector3">
            <a:avLst>
              <a:gd fmla="val 99794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18" name="Google Shape;818;p25"/>
          <p:cNvSpPr txBox="1"/>
          <p:nvPr/>
        </p:nvSpPr>
        <p:spPr>
          <a:xfrm>
            <a:off x="4256675" y="778263"/>
            <a:ext cx="1803600" cy="3558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hiperparámetro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819" name="Google Shape;819;p25"/>
          <p:cNvCxnSpPr>
            <a:stCxn id="820" idx="6"/>
            <a:endCxn id="821" idx="2"/>
          </p:cNvCxnSpPr>
          <p:nvPr/>
        </p:nvCxnSpPr>
        <p:spPr>
          <a:xfrm>
            <a:off x="8053780" y="3970825"/>
            <a:ext cx="459600" cy="2793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22" name="Google Shape;822;p25"/>
          <p:cNvCxnSpPr>
            <a:endCxn id="821" idx="2"/>
          </p:cNvCxnSpPr>
          <p:nvPr/>
        </p:nvCxnSpPr>
        <p:spPr>
          <a:xfrm flipH="1" rot="10800000">
            <a:off x="8053856" y="4250085"/>
            <a:ext cx="459600" cy="1302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23" name="Google Shape;823;p25"/>
          <p:cNvCxnSpPr>
            <a:stCxn id="824" idx="6"/>
            <a:endCxn id="821" idx="2"/>
          </p:cNvCxnSpPr>
          <p:nvPr/>
        </p:nvCxnSpPr>
        <p:spPr>
          <a:xfrm>
            <a:off x="8053780" y="4175650"/>
            <a:ext cx="459600" cy="744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25" name="Google Shape;825;p25"/>
          <p:cNvCxnSpPr>
            <a:stCxn id="826" idx="6"/>
            <a:endCxn id="821" idx="2"/>
          </p:cNvCxnSpPr>
          <p:nvPr/>
        </p:nvCxnSpPr>
        <p:spPr>
          <a:xfrm flipH="1" rot="10800000">
            <a:off x="8053780" y="4250201"/>
            <a:ext cx="459600" cy="3351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27" name="Google Shape;827;p25"/>
          <p:cNvCxnSpPr>
            <a:stCxn id="828" idx="6"/>
            <a:endCxn id="829" idx="2"/>
          </p:cNvCxnSpPr>
          <p:nvPr/>
        </p:nvCxnSpPr>
        <p:spPr>
          <a:xfrm>
            <a:off x="7439303" y="3753881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0" name="Google Shape;830;p25"/>
          <p:cNvCxnSpPr>
            <a:stCxn id="831" idx="6"/>
            <a:endCxn id="820" idx="2"/>
          </p:cNvCxnSpPr>
          <p:nvPr/>
        </p:nvCxnSpPr>
        <p:spPr>
          <a:xfrm flipH="1" rot="10800000">
            <a:off x="7439303" y="3970932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2" name="Google Shape;832;p25"/>
          <p:cNvCxnSpPr>
            <a:stCxn id="833" idx="6"/>
            <a:endCxn id="820" idx="2"/>
          </p:cNvCxnSpPr>
          <p:nvPr/>
        </p:nvCxnSpPr>
        <p:spPr>
          <a:xfrm>
            <a:off x="7439303" y="3958706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4" name="Google Shape;834;p25"/>
          <p:cNvCxnSpPr>
            <a:stCxn id="835" idx="6"/>
            <a:endCxn id="824" idx="2"/>
          </p:cNvCxnSpPr>
          <p:nvPr/>
        </p:nvCxnSpPr>
        <p:spPr>
          <a:xfrm flipH="1" rot="10800000">
            <a:off x="7439303" y="4175683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6" name="Google Shape;836;p25"/>
          <p:cNvCxnSpPr>
            <a:stCxn id="837" idx="6"/>
            <a:endCxn id="826" idx="2"/>
          </p:cNvCxnSpPr>
          <p:nvPr/>
        </p:nvCxnSpPr>
        <p:spPr>
          <a:xfrm flipH="1" rot="10800000">
            <a:off x="7439303" y="4585409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8" name="Google Shape;838;p25"/>
          <p:cNvCxnSpPr>
            <a:stCxn id="837" idx="6"/>
            <a:endCxn id="824" idx="2"/>
          </p:cNvCxnSpPr>
          <p:nvPr/>
        </p:nvCxnSpPr>
        <p:spPr>
          <a:xfrm flipH="1" rot="10800000">
            <a:off x="7439303" y="4175609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39" name="Google Shape;839;p25"/>
          <p:cNvCxnSpPr>
            <a:stCxn id="840" idx="6"/>
            <a:endCxn id="829" idx="2"/>
          </p:cNvCxnSpPr>
          <p:nvPr/>
        </p:nvCxnSpPr>
        <p:spPr>
          <a:xfrm>
            <a:off x="7439303" y="4368357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1" name="Google Shape;841;p25"/>
          <p:cNvCxnSpPr>
            <a:stCxn id="831" idx="6"/>
            <a:endCxn id="826" idx="2"/>
          </p:cNvCxnSpPr>
          <p:nvPr/>
        </p:nvCxnSpPr>
        <p:spPr>
          <a:xfrm>
            <a:off x="7439303" y="4163532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2" name="Google Shape;842;p25"/>
          <p:cNvCxnSpPr>
            <a:stCxn id="833" idx="6"/>
            <a:endCxn id="824" idx="2"/>
          </p:cNvCxnSpPr>
          <p:nvPr/>
        </p:nvCxnSpPr>
        <p:spPr>
          <a:xfrm>
            <a:off x="7439303" y="3958706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3" name="Google Shape;843;p25"/>
          <p:cNvCxnSpPr>
            <a:stCxn id="828" idx="6"/>
            <a:endCxn id="820" idx="2"/>
          </p:cNvCxnSpPr>
          <p:nvPr/>
        </p:nvCxnSpPr>
        <p:spPr>
          <a:xfrm>
            <a:off x="7439303" y="3753881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4" name="Google Shape;844;p25"/>
          <p:cNvCxnSpPr>
            <a:stCxn id="835" idx="6"/>
            <a:endCxn id="829" idx="2"/>
          </p:cNvCxnSpPr>
          <p:nvPr/>
        </p:nvCxnSpPr>
        <p:spPr>
          <a:xfrm flipH="1" rot="10800000">
            <a:off x="7439303" y="4380583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5" name="Google Shape;845;p25"/>
          <p:cNvCxnSpPr>
            <a:stCxn id="831" idx="6"/>
            <a:endCxn id="824" idx="2"/>
          </p:cNvCxnSpPr>
          <p:nvPr/>
        </p:nvCxnSpPr>
        <p:spPr>
          <a:xfrm>
            <a:off x="7439303" y="4163532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6" name="Google Shape;846;p25"/>
          <p:cNvCxnSpPr>
            <a:stCxn id="828" idx="6"/>
            <a:endCxn id="824" idx="2"/>
          </p:cNvCxnSpPr>
          <p:nvPr/>
        </p:nvCxnSpPr>
        <p:spPr>
          <a:xfrm>
            <a:off x="7439303" y="3753881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7" name="Google Shape;847;p25"/>
          <p:cNvCxnSpPr>
            <a:stCxn id="828" idx="6"/>
            <a:endCxn id="826" idx="2"/>
          </p:cNvCxnSpPr>
          <p:nvPr/>
        </p:nvCxnSpPr>
        <p:spPr>
          <a:xfrm>
            <a:off x="7439303" y="3753881"/>
            <a:ext cx="459600" cy="8313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8" name="Google Shape;848;p25"/>
          <p:cNvCxnSpPr>
            <a:stCxn id="840" idx="6"/>
            <a:endCxn id="820" idx="2"/>
          </p:cNvCxnSpPr>
          <p:nvPr/>
        </p:nvCxnSpPr>
        <p:spPr>
          <a:xfrm flipH="1" rot="10800000">
            <a:off x="7439303" y="3970857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49" name="Google Shape;849;p25"/>
          <p:cNvCxnSpPr>
            <a:stCxn id="835" idx="6"/>
            <a:endCxn id="826" idx="2"/>
          </p:cNvCxnSpPr>
          <p:nvPr/>
        </p:nvCxnSpPr>
        <p:spPr>
          <a:xfrm>
            <a:off x="7439303" y="4573183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0" name="Google Shape;850;p25"/>
          <p:cNvCxnSpPr>
            <a:stCxn id="840" idx="6"/>
            <a:endCxn id="824" idx="2"/>
          </p:cNvCxnSpPr>
          <p:nvPr/>
        </p:nvCxnSpPr>
        <p:spPr>
          <a:xfrm flipH="1" rot="10800000">
            <a:off x="7439303" y="4175757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1" name="Google Shape;851;p25"/>
          <p:cNvCxnSpPr>
            <a:stCxn id="833" idx="6"/>
            <a:endCxn id="829" idx="2"/>
          </p:cNvCxnSpPr>
          <p:nvPr/>
        </p:nvCxnSpPr>
        <p:spPr>
          <a:xfrm>
            <a:off x="7439303" y="3958706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2" name="Google Shape;852;p25"/>
          <p:cNvCxnSpPr>
            <a:stCxn id="833" idx="6"/>
            <a:endCxn id="826" idx="2"/>
          </p:cNvCxnSpPr>
          <p:nvPr/>
        </p:nvCxnSpPr>
        <p:spPr>
          <a:xfrm>
            <a:off x="7439303" y="395870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3" name="Google Shape;853;p25"/>
          <p:cNvCxnSpPr>
            <a:stCxn id="835" idx="6"/>
            <a:endCxn id="820" idx="2"/>
          </p:cNvCxnSpPr>
          <p:nvPr/>
        </p:nvCxnSpPr>
        <p:spPr>
          <a:xfrm flipH="1" rot="10800000">
            <a:off x="7439303" y="3970783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4" name="Google Shape;854;p25"/>
          <p:cNvCxnSpPr>
            <a:stCxn id="837" idx="6"/>
            <a:endCxn id="829" idx="2"/>
          </p:cNvCxnSpPr>
          <p:nvPr/>
        </p:nvCxnSpPr>
        <p:spPr>
          <a:xfrm flipH="1" rot="10800000">
            <a:off x="7439303" y="4380509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5" name="Google Shape;855;p25"/>
          <p:cNvCxnSpPr>
            <a:stCxn id="837" idx="6"/>
            <a:endCxn id="820" idx="2"/>
          </p:cNvCxnSpPr>
          <p:nvPr/>
        </p:nvCxnSpPr>
        <p:spPr>
          <a:xfrm flipH="1" rot="10800000">
            <a:off x="7439303" y="3970709"/>
            <a:ext cx="459600" cy="8073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6" name="Google Shape;856;p25"/>
          <p:cNvCxnSpPr>
            <a:stCxn id="840" idx="6"/>
            <a:endCxn id="826" idx="2"/>
          </p:cNvCxnSpPr>
          <p:nvPr/>
        </p:nvCxnSpPr>
        <p:spPr>
          <a:xfrm>
            <a:off x="7439303" y="4368357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7" name="Google Shape;857;p25"/>
          <p:cNvCxnSpPr>
            <a:stCxn id="831" idx="6"/>
            <a:endCxn id="829" idx="2"/>
          </p:cNvCxnSpPr>
          <p:nvPr/>
        </p:nvCxnSpPr>
        <p:spPr>
          <a:xfrm>
            <a:off x="7439303" y="4163532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58" name="Google Shape;858;p25"/>
          <p:cNvCxnSpPr>
            <a:stCxn id="859" idx="6"/>
            <a:endCxn id="828" idx="2"/>
          </p:cNvCxnSpPr>
          <p:nvPr/>
        </p:nvCxnSpPr>
        <p:spPr>
          <a:xfrm flipH="1" rot="10800000">
            <a:off x="6824826" y="3753925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0" name="Google Shape;860;p25"/>
          <p:cNvCxnSpPr>
            <a:stCxn id="859" idx="6"/>
            <a:endCxn id="835" idx="2"/>
          </p:cNvCxnSpPr>
          <p:nvPr/>
        </p:nvCxnSpPr>
        <p:spPr>
          <a:xfrm>
            <a:off x="6824826" y="3970825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1" name="Google Shape;861;p25"/>
          <p:cNvCxnSpPr>
            <a:stCxn id="862" idx="6"/>
            <a:endCxn id="833" idx="2"/>
          </p:cNvCxnSpPr>
          <p:nvPr/>
        </p:nvCxnSpPr>
        <p:spPr>
          <a:xfrm flipH="1" rot="10800000">
            <a:off x="6824826" y="3958676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3" name="Google Shape;863;p25"/>
          <p:cNvCxnSpPr>
            <a:stCxn id="864" idx="6"/>
            <a:endCxn id="831" idx="2"/>
          </p:cNvCxnSpPr>
          <p:nvPr/>
        </p:nvCxnSpPr>
        <p:spPr>
          <a:xfrm flipH="1" rot="10800000">
            <a:off x="6824826" y="4163501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5" name="Google Shape;865;p25"/>
          <p:cNvCxnSpPr>
            <a:stCxn id="862" idx="6"/>
            <a:endCxn id="837" idx="2"/>
          </p:cNvCxnSpPr>
          <p:nvPr/>
        </p:nvCxnSpPr>
        <p:spPr>
          <a:xfrm>
            <a:off x="6824826" y="4380476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6" name="Google Shape;866;p25"/>
          <p:cNvCxnSpPr>
            <a:stCxn id="867" idx="6"/>
            <a:endCxn id="831" idx="2"/>
          </p:cNvCxnSpPr>
          <p:nvPr/>
        </p:nvCxnSpPr>
        <p:spPr>
          <a:xfrm flipH="1" rot="10800000">
            <a:off x="6824826" y="4163650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8" name="Google Shape;868;p25"/>
          <p:cNvCxnSpPr>
            <a:stCxn id="867" idx="6"/>
            <a:endCxn id="833" idx="2"/>
          </p:cNvCxnSpPr>
          <p:nvPr/>
        </p:nvCxnSpPr>
        <p:spPr>
          <a:xfrm flipH="1" rot="10800000">
            <a:off x="6824826" y="3958750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69" name="Google Shape;869;p25"/>
          <p:cNvCxnSpPr>
            <a:stCxn id="867" idx="6"/>
            <a:endCxn id="835" idx="2"/>
          </p:cNvCxnSpPr>
          <p:nvPr/>
        </p:nvCxnSpPr>
        <p:spPr>
          <a:xfrm>
            <a:off x="6824826" y="4175650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0" name="Google Shape;870;p25"/>
          <p:cNvCxnSpPr>
            <a:stCxn id="859" idx="6"/>
            <a:endCxn id="833" idx="2"/>
          </p:cNvCxnSpPr>
          <p:nvPr/>
        </p:nvCxnSpPr>
        <p:spPr>
          <a:xfrm flipH="1" rot="10800000">
            <a:off x="6824826" y="3958825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1" name="Google Shape;871;p25"/>
          <p:cNvCxnSpPr>
            <a:stCxn id="862" idx="6"/>
            <a:endCxn id="828" idx="2"/>
          </p:cNvCxnSpPr>
          <p:nvPr/>
        </p:nvCxnSpPr>
        <p:spPr>
          <a:xfrm flipH="1" rot="10800000">
            <a:off x="6824826" y="375377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2" name="Google Shape;872;p25"/>
          <p:cNvCxnSpPr>
            <a:stCxn id="862" idx="6"/>
            <a:endCxn id="835" idx="2"/>
          </p:cNvCxnSpPr>
          <p:nvPr/>
        </p:nvCxnSpPr>
        <p:spPr>
          <a:xfrm>
            <a:off x="6824826" y="4380476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3" name="Google Shape;873;p25"/>
          <p:cNvCxnSpPr>
            <a:stCxn id="864" idx="6"/>
            <a:endCxn id="835" idx="2"/>
          </p:cNvCxnSpPr>
          <p:nvPr/>
        </p:nvCxnSpPr>
        <p:spPr>
          <a:xfrm flipH="1" rot="10800000">
            <a:off x="6824826" y="4573301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4" name="Google Shape;874;p25"/>
          <p:cNvCxnSpPr>
            <a:stCxn id="864" idx="6"/>
            <a:endCxn id="828" idx="2"/>
          </p:cNvCxnSpPr>
          <p:nvPr/>
        </p:nvCxnSpPr>
        <p:spPr>
          <a:xfrm flipH="1" rot="10800000">
            <a:off x="6824826" y="3754001"/>
            <a:ext cx="459600" cy="831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5" name="Google Shape;875;p25"/>
          <p:cNvCxnSpPr>
            <a:stCxn id="862" idx="6"/>
            <a:endCxn id="828" idx="2"/>
          </p:cNvCxnSpPr>
          <p:nvPr/>
        </p:nvCxnSpPr>
        <p:spPr>
          <a:xfrm flipH="1" rot="10800000">
            <a:off x="6824826" y="375377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6" name="Google Shape;876;p25"/>
          <p:cNvCxnSpPr>
            <a:stCxn id="859" idx="6"/>
            <a:endCxn id="831" idx="2"/>
          </p:cNvCxnSpPr>
          <p:nvPr/>
        </p:nvCxnSpPr>
        <p:spPr>
          <a:xfrm>
            <a:off x="6824826" y="3970825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7" name="Google Shape;877;p25"/>
          <p:cNvCxnSpPr>
            <a:stCxn id="864" idx="6"/>
            <a:endCxn id="837" idx="2"/>
          </p:cNvCxnSpPr>
          <p:nvPr/>
        </p:nvCxnSpPr>
        <p:spPr>
          <a:xfrm>
            <a:off x="6824826" y="4585301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8" name="Google Shape;878;p25"/>
          <p:cNvCxnSpPr>
            <a:stCxn id="864" idx="6"/>
            <a:endCxn id="840" idx="2"/>
          </p:cNvCxnSpPr>
          <p:nvPr/>
        </p:nvCxnSpPr>
        <p:spPr>
          <a:xfrm flipH="1" rot="10800000">
            <a:off x="6824826" y="4368401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79" name="Google Shape;879;p25"/>
          <p:cNvCxnSpPr>
            <a:stCxn id="864" idx="6"/>
            <a:endCxn id="833" idx="2"/>
          </p:cNvCxnSpPr>
          <p:nvPr/>
        </p:nvCxnSpPr>
        <p:spPr>
          <a:xfrm flipH="1" rot="10800000">
            <a:off x="6824826" y="3958601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0" name="Google Shape;880;p25"/>
          <p:cNvCxnSpPr>
            <a:stCxn id="862" idx="6"/>
            <a:endCxn id="840" idx="2"/>
          </p:cNvCxnSpPr>
          <p:nvPr/>
        </p:nvCxnSpPr>
        <p:spPr>
          <a:xfrm flipH="1" rot="10800000">
            <a:off x="6824826" y="4368476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1" name="Google Shape;881;p25"/>
          <p:cNvCxnSpPr>
            <a:stCxn id="859" idx="6"/>
            <a:endCxn id="840" idx="2"/>
          </p:cNvCxnSpPr>
          <p:nvPr/>
        </p:nvCxnSpPr>
        <p:spPr>
          <a:xfrm>
            <a:off x="6824826" y="3970825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2" name="Google Shape;882;p25"/>
          <p:cNvCxnSpPr>
            <a:stCxn id="859" idx="6"/>
            <a:endCxn id="837" idx="2"/>
          </p:cNvCxnSpPr>
          <p:nvPr/>
        </p:nvCxnSpPr>
        <p:spPr>
          <a:xfrm>
            <a:off x="6824826" y="3970825"/>
            <a:ext cx="459600" cy="807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3" name="Google Shape;883;p25"/>
          <p:cNvCxnSpPr>
            <a:stCxn id="862" idx="6"/>
            <a:endCxn id="831" idx="2"/>
          </p:cNvCxnSpPr>
          <p:nvPr/>
        </p:nvCxnSpPr>
        <p:spPr>
          <a:xfrm flipH="1" rot="10800000">
            <a:off x="6824826" y="4163576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4" name="Google Shape;884;p25"/>
          <p:cNvCxnSpPr>
            <a:stCxn id="867" idx="6"/>
            <a:endCxn id="837" idx="2"/>
          </p:cNvCxnSpPr>
          <p:nvPr/>
        </p:nvCxnSpPr>
        <p:spPr>
          <a:xfrm>
            <a:off x="6824826" y="4175650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5" name="Google Shape;885;p25"/>
          <p:cNvCxnSpPr>
            <a:stCxn id="867" idx="6"/>
            <a:endCxn id="828" idx="2"/>
          </p:cNvCxnSpPr>
          <p:nvPr/>
        </p:nvCxnSpPr>
        <p:spPr>
          <a:xfrm flipH="1" rot="10800000">
            <a:off x="6824826" y="3753850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21" name="Google Shape;821;p25"/>
          <p:cNvSpPr/>
          <p:nvPr/>
        </p:nvSpPr>
        <p:spPr>
          <a:xfrm>
            <a:off x="8513456" y="4172685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5"/>
          <p:cNvSpPr/>
          <p:nvPr/>
        </p:nvSpPr>
        <p:spPr>
          <a:xfrm>
            <a:off x="7898980" y="3893425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5"/>
          <p:cNvSpPr/>
          <p:nvPr/>
        </p:nvSpPr>
        <p:spPr>
          <a:xfrm>
            <a:off x="7898980" y="4098250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5"/>
          <p:cNvSpPr/>
          <p:nvPr/>
        </p:nvSpPr>
        <p:spPr>
          <a:xfrm>
            <a:off x="7898980" y="430307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5"/>
          <p:cNvSpPr/>
          <p:nvPr/>
        </p:nvSpPr>
        <p:spPr>
          <a:xfrm>
            <a:off x="7898980" y="4507901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25"/>
          <p:cNvCxnSpPr>
            <a:stCxn id="887" idx="6"/>
            <a:endCxn id="888" idx="2"/>
          </p:cNvCxnSpPr>
          <p:nvPr/>
        </p:nvCxnSpPr>
        <p:spPr>
          <a:xfrm>
            <a:off x="8053780" y="2581515"/>
            <a:ext cx="459600" cy="2793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9" name="Google Shape;889;p25"/>
          <p:cNvCxnSpPr>
            <a:endCxn id="888" idx="2"/>
          </p:cNvCxnSpPr>
          <p:nvPr/>
        </p:nvCxnSpPr>
        <p:spPr>
          <a:xfrm flipH="1" rot="10800000">
            <a:off x="8053856" y="2860775"/>
            <a:ext cx="459600" cy="1302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0" name="Google Shape;890;p25"/>
          <p:cNvCxnSpPr>
            <a:stCxn id="891" idx="6"/>
            <a:endCxn id="888" idx="2"/>
          </p:cNvCxnSpPr>
          <p:nvPr/>
        </p:nvCxnSpPr>
        <p:spPr>
          <a:xfrm>
            <a:off x="8053780" y="2786340"/>
            <a:ext cx="459600" cy="74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2" name="Google Shape;892;p25"/>
          <p:cNvCxnSpPr>
            <a:stCxn id="893" idx="6"/>
            <a:endCxn id="888" idx="2"/>
          </p:cNvCxnSpPr>
          <p:nvPr/>
        </p:nvCxnSpPr>
        <p:spPr>
          <a:xfrm flipH="1" rot="10800000">
            <a:off x="8053780" y="2860891"/>
            <a:ext cx="459600" cy="3351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4" name="Google Shape;894;p25"/>
          <p:cNvCxnSpPr>
            <a:stCxn id="895" idx="6"/>
            <a:endCxn id="896" idx="2"/>
          </p:cNvCxnSpPr>
          <p:nvPr/>
        </p:nvCxnSpPr>
        <p:spPr>
          <a:xfrm>
            <a:off x="7439303" y="2364571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7" name="Google Shape;897;p25"/>
          <p:cNvCxnSpPr>
            <a:stCxn id="898" idx="6"/>
            <a:endCxn id="887" idx="2"/>
          </p:cNvCxnSpPr>
          <p:nvPr/>
        </p:nvCxnSpPr>
        <p:spPr>
          <a:xfrm flipH="1" rot="10800000">
            <a:off x="7439303" y="2581622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9" name="Google Shape;899;p25"/>
          <p:cNvCxnSpPr>
            <a:stCxn id="900" idx="6"/>
            <a:endCxn id="887" idx="2"/>
          </p:cNvCxnSpPr>
          <p:nvPr/>
        </p:nvCxnSpPr>
        <p:spPr>
          <a:xfrm>
            <a:off x="7439303" y="2569396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1" name="Google Shape;901;p25"/>
          <p:cNvCxnSpPr>
            <a:stCxn id="902" idx="6"/>
            <a:endCxn id="891" idx="2"/>
          </p:cNvCxnSpPr>
          <p:nvPr/>
        </p:nvCxnSpPr>
        <p:spPr>
          <a:xfrm flipH="1" rot="10800000">
            <a:off x="7439303" y="2786373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3" name="Google Shape;903;p25"/>
          <p:cNvCxnSpPr>
            <a:stCxn id="904" idx="6"/>
            <a:endCxn id="893" idx="2"/>
          </p:cNvCxnSpPr>
          <p:nvPr/>
        </p:nvCxnSpPr>
        <p:spPr>
          <a:xfrm flipH="1" rot="10800000">
            <a:off x="7439303" y="3196099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5" name="Google Shape;905;p25"/>
          <p:cNvCxnSpPr>
            <a:stCxn id="904" idx="6"/>
            <a:endCxn id="891" idx="2"/>
          </p:cNvCxnSpPr>
          <p:nvPr/>
        </p:nvCxnSpPr>
        <p:spPr>
          <a:xfrm flipH="1" rot="10800000">
            <a:off x="7439303" y="2786299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6" name="Google Shape;906;p25"/>
          <p:cNvCxnSpPr>
            <a:stCxn id="907" idx="6"/>
            <a:endCxn id="896" idx="2"/>
          </p:cNvCxnSpPr>
          <p:nvPr/>
        </p:nvCxnSpPr>
        <p:spPr>
          <a:xfrm>
            <a:off x="7439303" y="2979047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8" name="Google Shape;908;p25"/>
          <p:cNvCxnSpPr>
            <a:stCxn id="898" idx="6"/>
            <a:endCxn id="893" idx="2"/>
          </p:cNvCxnSpPr>
          <p:nvPr/>
        </p:nvCxnSpPr>
        <p:spPr>
          <a:xfrm>
            <a:off x="7439303" y="2774222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09" name="Google Shape;909;p25"/>
          <p:cNvCxnSpPr>
            <a:stCxn id="900" idx="6"/>
            <a:endCxn id="891" idx="2"/>
          </p:cNvCxnSpPr>
          <p:nvPr/>
        </p:nvCxnSpPr>
        <p:spPr>
          <a:xfrm>
            <a:off x="7439303" y="2569396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0" name="Google Shape;910;p25"/>
          <p:cNvCxnSpPr>
            <a:stCxn id="895" idx="6"/>
            <a:endCxn id="887" idx="2"/>
          </p:cNvCxnSpPr>
          <p:nvPr/>
        </p:nvCxnSpPr>
        <p:spPr>
          <a:xfrm>
            <a:off x="7439303" y="2364571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1" name="Google Shape;911;p25"/>
          <p:cNvCxnSpPr>
            <a:stCxn id="902" idx="6"/>
            <a:endCxn id="896" idx="2"/>
          </p:cNvCxnSpPr>
          <p:nvPr/>
        </p:nvCxnSpPr>
        <p:spPr>
          <a:xfrm flipH="1" rot="10800000">
            <a:off x="7439303" y="2991273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2" name="Google Shape;912;p25"/>
          <p:cNvCxnSpPr>
            <a:stCxn id="898" idx="6"/>
            <a:endCxn id="891" idx="2"/>
          </p:cNvCxnSpPr>
          <p:nvPr/>
        </p:nvCxnSpPr>
        <p:spPr>
          <a:xfrm>
            <a:off x="7439303" y="2774222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3" name="Google Shape;913;p25"/>
          <p:cNvCxnSpPr>
            <a:stCxn id="895" idx="6"/>
            <a:endCxn id="891" idx="2"/>
          </p:cNvCxnSpPr>
          <p:nvPr/>
        </p:nvCxnSpPr>
        <p:spPr>
          <a:xfrm>
            <a:off x="7439303" y="2364571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4" name="Google Shape;914;p25"/>
          <p:cNvCxnSpPr>
            <a:stCxn id="895" idx="6"/>
            <a:endCxn id="893" idx="2"/>
          </p:cNvCxnSpPr>
          <p:nvPr/>
        </p:nvCxnSpPr>
        <p:spPr>
          <a:xfrm>
            <a:off x="7439303" y="2364571"/>
            <a:ext cx="459600" cy="831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5" name="Google Shape;915;p25"/>
          <p:cNvCxnSpPr>
            <a:stCxn id="907" idx="6"/>
            <a:endCxn id="887" idx="2"/>
          </p:cNvCxnSpPr>
          <p:nvPr/>
        </p:nvCxnSpPr>
        <p:spPr>
          <a:xfrm flipH="1" rot="10800000">
            <a:off x="7439303" y="2581547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6" name="Google Shape;916;p25"/>
          <p:cNvCxnSpPr>
            <a:stCxn id="902" idx="6"/>
            <a:endCxn id="893" idx="2"/>
          </p:cNvCxnSpPr>
          <p:nvPr/>
        </p:nvCxnSpPr>
        <p:spPr>
          <a:xfrm>
            <a:off x="7439303" y="3183873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7" name="Google Shape;917;p25"/>
          <p:cNvCxnSpPr>
            <a:stCxn id="907" idx="6"/>
            <a:endCxn id="891" idx="2"/>
          </p:cNvCxnSpPr>
          <p:nvPr/>
        </p:nvCxnSpPr>
        <p:spPr>
          <a:xfrm flipH="1" rot="10800000">
            <a:off x="7439303" y="2786447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8" name="Google Shape;918;p25"/>
          <p:cNvCxnSpPr>
            <a:stCxn id="900" idx="6"/>
            <a:endCxn id="896" idx="2"/>
          </p:cNvCxnSpPr>
          <p:nvPr/>
        </p:nvCxnSpPr>
        <p:spPr>
          <a:xfrm>
            <a:off x="7439303" y="2569396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19" name="Google Shape;919;p25"/>
          <p:cNvCxnSpPr>
            <a:stCxn id="900" idx="6"/>
            <a:endCxn id="893" idx="2"/>
          </p:cNvCxnSpPr>
          <p:nvPr/>
        </p:nvCxnSpPr>
        <p:spPr>
          <a:xfrm>
            <a:off x="7439303" y="256939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0" name="Google Shape;920;p25"/>
          <p:cNvCxnSpPr>
            <a:stCxn id="902" idx="6"/>
            <a:endCxn id="887" idx="2"/>
          </p:cNvCxnSpPr>
          <p:nvPr/>
        </p:nvCxnSpPr>
        <p:spPr>
          <a:xfrm flipH="1" rot="10800000">
            <a:off x="7439303" y="2581473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1" name="Google Shape;921;p25"/>
          <p:cNvCxnSpPr>
            <a:stCxn id="904" idx="6"/>
            <a:endCxn id="896" idx="2"/>
          </p:cNvCxnSpPr>
          <p:nvPr/>
        </p:nvCxnSpPr>
        <p:spPr>
          <a:xfrm flipH="1" rot="10800000">
            <a:off x="7439303" y="2991199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2" name="Google Shape;922;p25"/>
          <p:cNvCxnSpPr>
            <a:stCxn id="904" idx="6"/>
            <a:endCxn id="887" idx="2"/>
          </p:cNvCxnSpPr>
          <p:nvPr/>
        </p:nvCxnSpPr>
        <p:spPr>
          <a:xfrm flipH="1" rot="10800000">
            <a:off x="7439303" y="2581399"/>
            <a:ext cx="459600" cy="807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3" name="Google Shape;923;p25"/>
          <p:cNvCxnSpPr>
            <a:stCxn id="907" idx="6"/>
            <a:endCxn id="893" idx="2"/>
          </p:cNvCxnSpPr>
          <p:nvPr/>
        </p:nvCxnSpPr>
        <p:spPr>
          <a:xfrm>
            <a:off x="7439303" y="2979047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4" name="Google Shape;924;p25"/>
          <p:cNvCxnSpPr>
            <a:stCxn id="898" idx="6"/>
            <a:endCxn id="896" idx="2"/>
          </p:cNvCxnSpPr>
          <p:nvPr/>
        </p:nvCxnSpPr>
        <p:spPr>
          <a:xfrm>
            <a:off x="7439303" y="2774222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5" name="Google Shape;925;p25"/>
          <p:cNvCxnSpPr>
            <a:stCxn id="926" idx="6"/>
            <a:endCxn id="895" idx="2"/>
          </p:cNvCxnSpPr>
          <p:nvPr/>
        </p:nvCxnSpPr>
        <p:spPr>
          <a:xfrm flipH="1" rot="10800000">
            <a:off x="6824826" y="2364615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7" name="Google Shape;927;p25"/>
          <p:cNvCxnSpPr>
            <a:stCxn id="926" idx="6"/>
            <a:endCxn id="902" idx="2"/>
          </p:cNvCxnSpPr>
          <p:nvPr/>
        </p:nvCxnSpPr>
        <p:spPr>
          <a:xfrm>
            <a:off x="6824826" y="2581515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8" name="Google Shape;928;p25"/>
          <p:cNvCxnSpPr>
            <a:stCxn id="929" idx="6"/>
            <a:endCxn id="900" idx="2"/>
          </p:cNvCxnSpPr>
          <p:nvPr/>
        </p:nvCxnSpPr>
        <p:spPr>
          <a:xfrm flipH="1" rot="10800000">
            <a:off x="6824826" y="2569366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0" name="Google Shape;930;p25"/>
          <p:cNvCxnSpPr>
            <a:stCxn id="931" idx="6"/>
            <a:endCxn id="898" idx="2"/>
          </p:cNvCxnSpPr>
          <p:nvPr/>
        </p:nvCxnSpPr>
        <p:spPr>
          <a:xfrm flipH="1" rot="10800000">
            <a:off x="6824826" y="2774191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2" name="Google Shape;932;p25"/>
          <p:cNvCxnSpPr>
            <a:stCxn id="929" idx="6"/>
            <a:endCxn id="904" idx="2"/>
          </p:cNvCxnSpPr>
          <p:nvPr/>
        </p:nvCxnSpPr>
        <p:spPr>
          <a:xfrm>
            <a:off x="6824826" y="2991166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3" name="Google Shape;933;p25"/>
          <p:cNvCxnSpPr>
            <a:stCxn id="934" idx="6"/>
            <a:endCxn id="898" idx="2"/>
          </p:cNvCxnSpPr>
          <p:nvPr/>
        </p:nvCxnSpPr>
        <p:spPr>
          <a:xfrm flipH="1" rot="10800000">
            <a:off x="6824826" y="2774340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5" name="Google Shape;935;p25"/>
          <p:cNvCxnSpPr>
            <a:stCxn id="934" idx="6"/>
            <a:endCxn id="900" idx="2"/>
          </p:cNvCxnSpPr>
          <p:nvPr/>
        </p:nvCxnSpPr>
        <p:spPr>
          <a:xfrm flipH="1" rot="10800000">
            <a:off x="6824826" y="2569440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6" name="Google Shape;936;p25"/>
          <p:cNvCxnSpPr>
            <a:stCxn id="934" idx="6"/>
            <a:endCxn id="902" idx="2"/>
          </p:cNvCxnSpPr>
          <p:nvPr/>
        </p:nvCxnSpPr>
        <p:spPr>
          <a:xfrm>
            <a:off x="6824826" y="2786340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7" name="Google Shape;937;p25"/>
          <p:cNvCxnSpPr>
            <a:stCxn id="926" idx="6"/>
            <a:endCxn id="900" idx="2"/>
          </p:cNvCxnSpPr>
          <p:nvPr/>
        </p:nvCxnSpPr>
        <p:spPr>
          <a:xfrm flipH="1" rot="10800000">
            <a:off x="6824826" y="2569515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8" name="Google Shape;938;p25"/>
          <p:cNvCxnSpPr>
            <a:stCxn id="934" idx="6"/>
            <a:endCxn id="907" idx="2"/>
          </p:cNvCxnSpPr>
          <p:nvPr/>
        </p:nvCxnSpPr>
        <p:spPr>
          <a:xfrm>
            <a:off x="6824826" y="2786340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39" name="Google Shape;939;p25"/>
          <p:cNvCxnSpPr>
            <a:stCxn id="929" idx="6"/>
            <a:endCxn id="895" idx="2"/>
          </p:cNvCxnSpPr>
          <p:nvPr/>
        </p:nvCxnSpPr>
        <p:spPr>
          <a:xfrm flipH="1" rot="10800000">
            <a:off x="6824826" y="236446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0" name="Google Shape;940;p25"/>
          <p:cNvCxnSpPr>
            <a:stCxn id="929" idx="6"/>
            <a:endCxn id="902" idx="2"/>
          </p:cNvCxnSpPr>
          <p:nvPr/>
        </p:nvCxnSpPr>
        <p:spPr>
          <a:xfrm>
            <a:off x="6824826" y="2991166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1" name="Google Shape;941;p25"/>
          <p:cNvCxnSpPr>
            <a:stCxn id="931" idx="6"/>
            <a:endCxn id="902" idx="2"/>
          </p:cNvCxnSpPr>
          <p:nvPr/>
        </p:nvCxnSpPr>
        <p:spPr>
          <a:xfrm flipH="1" rot="10800000">
            <a:off x="6824826" y="3183991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2" name="Google Shape;942;p25"/>
          <p:cNvCxnSpPr>
            <a:stCxn id="931" idx="6"/>
            <a:endCxn id="895" idx="2"/>
          </p:cNvCxnSpPr>
          <p:nvPr/>
        </p:nvCxnSpPr>
        <p:spPr>
          <a:xfrm flipH="1" rot="10800000">
            <a:off x="6824826" y="2364691"/>
            <a:ext cx="459600" cy="831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3" name="Google Shape;943;p25"/>
          <p:cNvCxnSpPr>
            <a:stCxn id="929" idx="6"/>
            <a:endCxn id="895" idx="2"/>
          </p:cNvCxnSpPr>
          <p:nvPr/>
        </p:nvCxnSpPr>
        <p:spPr>
          <a:xfrm flipH="1" rot="10800000">
            <a:off x="6824826" y="2364466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4" name="Google Shape;944;p25"/>
          <p:cNvCxnSpPr>
            <a:stCxn id="926" idx="6"/>
            <a:endCxn id="898" idx="2"/>
          </p:cNvCxnSpPr>
          <p:nvPr/>
        </p:nvCxnSpPr>
        <p:spPr>
          <a:xfrm>
            <a:off x="6824826" y="2581515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5" name="Google Shape;945;p25"/>
          <p:cNvCxnSpPr>
            <a:stCxn id="931" idx="6"/>
            <a:endCxn id="904" idx="2"/>
          </p:cNvCxnSpPr>
          <p:nvPr/>
        </p:nvCxnSpPr>
        <p:spPr>
          <a:xfrm>
            <a:off x="6824826" y="3195991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6" name="Google Shape;946;p25"/>
          <p:cNvCxnSpPr>
            <a:stCxn id="931" idx="6"/>
            <a:endCxn id="907" idx="2"/>
          </p:cNvCxnSpPr>
          <p:nvPr/>
        </p:nvCxnSpPr>
        <p:spPr>
          <a:xfrm flipH="1" rot="10800000">
            <a:off x="6824826" y="2979091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7" name="Google Shape;947;p25"/>
          <p:cNvCxnSpPr>
            <a:stCxn id="931" idx="6"/>
            <a:endCxn id="900" idx="2"/>
          </p:cNvCxnSpPr>
          <p:nvPr/>
        </p:nvCxnSpPr>
        <p:spPr>
          <a:xfrm flipH="1" rot="10800000">
            <a:off x="6824826" y="2569291"/>
            <a:ext cx="459600" cy="6267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8" name="Google Shape;948;p25"/>
          <p:cNvCxnSpPr>
            <a:stCxn id="929" idx="6"/>
            <a:endCxn id="907" idx="2"/>
          </p:cNvCxnSpPr>
          <p:nvPr/>
        </p:nvCxnSpPr>
        <p:spPr>
          <a:xfrm flipH="1" rot="10800000">
            <a:off x="6824826" y="2979166"/>
            <a:ext cx="459600" cy="120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9" name="Google Shape;949;p25"/>
          <p:cNvCxnSpPr>
            <a:stCxn id="926" idx="6"/>
            <a:endCxn id="907" idx="2"/>
          </p:cNvCxnSpPr>
          <p:nvPr/>
        </p:nvCxnSpPr>
        <p:spPr>
          <a:xfrm>
            <a:off x="6824826" y="2581515"/>
            <a:ext cx="459600" cy="3975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50" name="Google Shape;950;p25"/>
          <p:cNvCxnSpPr>
            <a:stCxn id="926" idx="6"/>
            <a:endCxn id="904" idx="2"/>
          </p:cNvCxnSpPr>
          <p:nvPr/>
        </p:nvCxnSpPr>
        <p:spPr>
          <a:xfrm>
            <a:off x="6824826" y="2581514"/>
            <a:ext cx="459600" cy="8073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51" name="Google Shape;951;p25"/>
          <p:cNvCxnSpPr>
            <a:stCxn id="929" idx="6"/>
            <a:endCxn id="898" idx="2"/>
          </p:cNvCxnSpPr>
          <p:nvPr/>
        </p:nvCxnSpPr>
        <p:spPr>
          <a:xfrm flipH="1" rot="10800000">
            <a:off x="6824826" y="2774266"/>
            <a:ext cx="459600" cy="2169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52" name="Google Shape;952;p25"/>
          <p:cNvCxnSpPr>
            <a:stCxn id="934" idx="6"/>
            <a:endCxn id="904" idx="2"/>
          </p:cNvCxnSpPr>
          <p:nvPr/>
        </p:nvCxnSpPr>
        <p:spPr>
          <a:xfrm>
            <a:off x="6824826" y="2786340"/>
            <a:ext cx="459600" cy="602400"/>
          </a:xfrm>
          <a:prstGeom prst="straightConnector1">
            <a:avLst/>
          </a:prstGeom>
          <a:noFill/>
          <a:ln cap="flat" cmpd="sng" w="19050">
            <a:solidFill>
              <a:srgbClr val="9C95D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53" name="Google Shape;953;p25"/>
          <p:cNvCxnSpPr>
            <a:stCxn id="934" idx="6"/>
            <a:endCxn id="895" idx="2"/>
          </p:cNvCxnSpPr>
          <p:nvPr/>
        </p:nvCxnSpPr>
        <p:spPr>
          <a:xfrm flipH="1" rot="10800000">
            <a:off x="6824826" y="2364540"/>
            <a:ext cx="459600" cy="4218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26" name="Google Shape;926;p25"/>
          <p:cNvSpPr/>
          <p:nvPr/>
        </p:nvSpPr>
        <p:spPr>
          <a:xfrm>
            <a:off x="6670026" y="2504115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5"/>
          <p:cNvSpPr/>
          <p:nvPr/>
        </p:nvSpPr>
        <p:spPr>
          <a:xfrm>
            <a:off x="6670026" y="2708940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25"/>
          <p:cNvSpPr/>
          <p:nvPr/>
        </p:nvSpPr>
        <p:spPr>
          <a:xfrm>
            <a:off x="6670026" y="291376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5"/>
          <p:cNvSpPr/>
          <p:nvPr/>
        </p:nvSpPr>
        <p:spPr>
          <a:xfrm>
            <a:off x="6670026" y="3118591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5"/>
          <p:cNvSpPr/>
          <p:nvPr/>
        </p:nvSpPr>
        <p:spPr>
          <a:xfrm>
            <a:off x="7284503" y="2901647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5"/>
          <p:cNvSpPr/>
          <p:nvPr/>
        </p:nvSpPr>
        <p:spPr>
          <a:xfrm>
            <a:off x="7284503" y="2696822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5"/>
          <p:cNvSpPr/>
          <p:nvPr/>
        </p:nvSpPr>
        <p:spPr>
          <a:xfrm>
            <a:off x="7284503" y="3106473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5"/>
          <p:cNvSpPr/>
          <p:nvPr/>
        </p:nvSpPr>
        <p:spPr>
          <a:xfrm>
            <a:off x="7284503" y="3311299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5"/>
          <p:cNvSpPr/>
          <p:nvPr/>
        </p:nvSpPr>
        <p:spPr>
          <a:xfrm>
            <a:off x="7284503" y="249199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5"/>
          <p:cNvSpPr/>
          <p:nvPr/>
        </p:nvSpPr>
        <p:spPr>
          <a:xfrm>
            <a:off x="7284503" y="2287171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5"/>
          <p:cNvSpPr/>
          <p:nvPr/>
        </p:nvSpPr>
        <p:spPr>
          <a:xfrm>
            <a:off x="8513456" y="2783375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5"/>
          <p:cNvSpPr/>
          <p:nvPr/>
        </p:nvSpPr>
        <p:spPr>
          <a:xfrm>
            <a:off x="7898980" y="2504115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5"/>
          <p:cNvSpPr/>
          <p:nvPr/>
        </p:nvSpPr>
        <p:spPr>
          <a:xfrm>
            <a:off x="7898980" y="2708940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5"/>
          <p:cNvSpPr/>
          <p:nvPr/>
        </p:nvSpPr>
        <p:spPr>
          <a:xfrm>
            <a:off x="7898980" y="291376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5"/>
          <p:cNvSpPr/>
          <p:nvPr/>
        </p:nvSpPr>
        <p:spPr>
          <a:xfrm>
            <a:off x="7898980" y="3118591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4" name="Google Shape;954;p25"/>
          <p:cNvCxnSpPr>
            <a:stCxn id="867" idx="6"/>
            <a:endCxn id="840" idx="2"/>
          </p:cNvCxnSpPr>
          <p:nvPr/>
        </p:nvCxnSpPr>
        <p:spPr>
          <a:xfrm>
            <a:off x="6824826" y="4175650"/>
            <a:ext cx="459600" cy="1926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59" name="Google Shape;859;p25"/>
          <p:cNvSpPr/>
          <p:nvPr/>
        </p:nvSpPr>
        <p:spPr>
          <a:xfrm>
            <a:off x="6670026" y="3893425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5"/>
          <p:cNvSpPr/>
          <p:nvPr/>
        </p:nvSpPr>
        <p:spPr>
          <a:xfrm>
            <a:off x="6670026" y="4098250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5"/>
          <p:cNvSpPr/>
          <p:nvPr/>
        </p:nvSpPr>
        <p:spPr>
          <a:xfrm>
            <a:off x="6670026" y="430307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5"/>
          <p:cNvSpPr/>
          <p:nvPr/>
        </p:nvSpPr>
        <p:spPr>
          <a:xfrm>
            <a:off x="6670026" y="4507901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5"/>
          <p:cNvSpPr/>
          <p:nvPr/>
        </p:nvSpPr>
        <p:spPr>
          <a:xfrm>
            <a:off x="7284503" y="4290957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5"/>
          <p:cNvSpPr/>
          <p:nvPr/>
        </p:nvSpPr>
        <p:spPr>
          <a:xfrm>
            <a:off x="7284503" y="4086132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5"/>
          <p:cNvSpPr/>
          <p:nvPr/>
        </p:nvSpPr>
        <p:spPr>
          <a:xfrm>
            <a:off x="7284503" y="4495783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5"/>
          <p:cNvSpPr/>
          <p:nvPr/>
        </p:nvSpPr>
        <p:spPr>
          <a:xfrm>
            <a:off x="7284503" y="4700609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5"/>
          <p:cNvSpPr/>
          <p:nvPr/>
        </p:nvSpPr>
        <p:spPr>
          <a:xfrm>
            <a:off x="7284503" y="3881306"/>
            <a:ext cx="154800" cy="154800"/>
          </a:xfrm>
          <a:prstGeom prst="ellipse">
            <a:avLst/>
          </a:prstGeom>
          <a:gradFill>
            <a:gsLst>
              <a:gs pos="0">
                <a:srgbClr val="674EA7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5"/>
          <p:cNvSpPr/>
          <p:nvPr/>
        </p:nvSpPr>
        <p:spPr>
          <a:xfrm>
            <a:off x="7284503" y="3676481"/>
            <a:ext cx="154800" cy="1548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F1C232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7537" y="2770113"/>
            <a:ext cx="2722635" cy="7265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6" name="Google Shape;95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957" name="Google Shape;95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6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6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Dropout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406175" y="913100"/>
            <a:ext cx="2835600" cy="119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Esta técnica de regularización se ocupa de que el modelo </a:t>
            </a:r>
            <a:r>
              <a:rPr b="1" lang="es">
                <a:highlight>
                  <a:srgbClr val="00E576"/>
                </a:highlight>
                <a:latin typeface="Dosis"/>
                <a:ea typeface="Dosis"/>
                <a:cs typeface="Dosis"/>
                <a:sym typeface="Dosis"/>
              </a:rPr>
              <a:t> dependa equitativamente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 todos los rasgos.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965" name="Google Shape;965;p26"/>
          <p:cNvGrpSpPr/>
          <p:nvPr/>
        </p:nvGrpSpPr>
        <p:grpSpPr>
          <a:xfrm>
            <a:off x="3647627" y="979150"/>
            <a:ext cx="2983659" cy="1792239"/>
            <a:chOff x="1044512" y="3003413"/>
            <a:chExt cx="3315177" cy="1991377"/>
          </a:xfrm>
        </p:grpSpPr>
        <p:pic>
          <p:nvPicPr>
            <p:cNvPr id="966" name="Google Shape;966;p26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1044512" y="3003413"/>
              <a:ext cx="3315177" cy="19913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967" name="Google Shape;967;p26"/>
            <p:cNvCxnSpPr>
              <a:stCxn id="968" idx="6"/>
              <a:endCxn id="969" idx="2"/>
            </p:cNvCxnSpPr>
            <p:nvPr/>
          </p:nvCxnSpPr>
          <p:spPr>
            <a:xfrm>
              <a:off x="3280001" y="3580198"/>
              <a:ext cx="687600" cy="418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0" name="Google Shape;970;p26"/>
            <p:cNvCxnSpPr>
              <a:stCxn id="971" idx="6"/>
              <a:endCxn id="969" idx="2"/>
            </p:cNvCxnSpPr>
            <p:nvPr/>
          </p:nvCxnSpPr>
          <p:spPr>
            <a:xfrm>
              <a:off x="3280001" y="3887450"/>
              <a:ext cx="687600" cy="11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2" name="Google Shape;972;p26"/>
            <p:cNvCxnSpPr>
              <a:stCxn id="973" idx="6"/>
              <a:endCxn id="968" idx="2"/>
            </p:cNvCxnSpPr>
            <p:nvPr/>
          </p:nvCxnSpPr>
          <p:spPr>
            <a:xfrm flipH="1" rot="10800000">
              <a:off x="2358289" y="3580071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4" name="Google Shape;974;p26"/>
            <p:cNvCxnSpPr>
              <a:stCxn id="975" idx="6"/>
              <a:endCxn id="968" idx="2"/>
            </p:cNvCxnSpPr>
            <p:nvPr/>
          </p:nvCxnSpPr>
          <p:spPr>
            <a:xfrm>
              <a:off x="2358289" y="3562019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6" name="Google Shape;976;p26"/>
            <p:cNvCxnSpPr>
              <a:stCxn id="977" idx="6"/>
              <a:endCxn id="971" idx="2"/>
            </p:cNvCxnSpPr>
            <p:nvPr/>
          </p:nvCxnSpPr>
          <p:spPr>
            <a:xfrm flipH="1" rot="10800000">
              <a:off x="2358289" y="3887375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8" name="Google Shape;978;p26"/>
            <p:cNvCxnSpPr>
              <a:stCxn id="975" idx="6"/>
              <a:endCxn id="971" idx="2"/>
            </p:cNvCxnSpPr>
            <p:nvPr/>
          </p:nvCxnSpPr>
          <p:spPr>
            <a:xfrm>
              <a:off x="2358289" y="3562019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79" name="Google Shape;979;p26"/>
            <p:cNvCxnSpPr>
              <a:stCxn id="973" idx="6"/>
              <a:endCxn id="971" idx="2"/>
            </p:cNvCxnSpPr>
            <p:nvPr/>
          </p:nvCxnSpPr>
          <p:spPr>
            <a:xfrm>
              <a:off x="2358289" y="3869271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0" name="Google Shape;980;p26"/>
            <p:cNvCxnSpPr>
              <a:stCxn id="977" idx="6"/>
              <a:endCxn id="968" idx="2"/>
            </p:cNvCxnSpPr>
            <p:nvPr/>
          </p:nvCxnSpPr>
          <p:spPr>
            <a:xfrm flipH="1" rot="10800000">
              <a:off x="2358289" y="3580175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1" name="Google Shape;981;p26"/>
            <p:cNvCxnSpPr>
              <a:stCxn id="982" idx="6"/>
              <a:endCxn id="977" idx="2"/>
            </p:cNvCxnSpPr>
            <p:nvPr/>
          </p:nvCxnSpPr>
          <p:spPr>
            <a:xfrm>
              <a:off x="1436576" y="3580198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3" name="Google Shape;983;p26"/>
            <p:cNvCxnSpPr>
              <a:stCxn id="984" idx="6"/>
              <a:endCxn id="975" idx="2"/>
            </p:cNvCxnSpPr>
            <p:nvPr/>
          </p:nvCxnSpPr>
          <p:spPr>
            <a:xfrm flipH="1" rot="10800000">
              <a:off x="1436576" y="3562002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5" name="Google Shape;985;p26"/>
            <p:cNvCxnSpPr>
              <a:stCxn id="986" idx="6"/>
              <a:endCxn id="973" idx="2"/>
            </p:cNvCxnSpPr>
            <p:nvPr/>
          </p:nvCxnSpPr>
          <p:spPr>
            <a:xfrm flipH="1" rot="10800000">
              <a:off x="1436576" y="3869254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7" name="Google Shape;987;p26"/>
            <p:cNvCxnSpPr>
              <a:stCxn id="988" idx="6"/>
              <a:endCxn id="973" idx="2"/>
            </p:cNvCxnSpPr>
            <p:nvPr/>
          </p:nvCxnSpPr>
          <p:spPr>
            <a:xfrm flipH="1" rot="10800000">
              <a:off x="1436576" y="3869150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89" name="Google Shape;989;p26"/>
            <p:cNvCxnSpPr>
              <a:stCxn id="988" idx="6"/>
              <a:endCxn id="975" idx="2"/>
            </p:cNvCxnSpPr>
            <p:nvPr/>
          </p:nvCxnSpPr>
          <p:spPr>
            <a:xfrm flipH="1" rot="10800000">
              <a:off x="1436576" y="3561950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0" name="Google Shape;990;p26"/>
            <p:cNvCxnSpPr>
              <a:stCxn id="988" idx="6"/>
              <a:endCxn id="977" idx="2"/>
            </p:cNvCxnSpPr>
            <p:nvPr/>
          </p:nvCxnSpPr>
          <p:spPr>
            <a:xfrm>
              <a:off x="1436576" y="3887450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1" name="Google Shape;991;p26"/>
            <p:cNvCxnSpPr>
              <a:stCxn id="982" idx="6"/>
              <a:endCxn id="975" idx="2"/>
            </p:cNvCxnSpPr>
            <p:nvPr/>
          </p:nvCxnSpPr>
          <p:spPr>
            <a:xfrm flipH="1" rot="10800000">
              <a:off x="1436576" y="3561898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2" name="Google Shape;992;p26"/>
            <p:cNvCxnSpPr>
              <a:stCxn id="984" idx="6"/>
              <a:endCxn id="977" idx="2"/>
            </p:cNvCxnSpPr>
            <p:nvPr/>
          </p:nvCxnSpPr>
          <p:spPr>
            <a:xfrm>
              <a:off x="1436576" y="4194702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3" name="Google Shape;993;p26"/>
            <p:cNvCxnSpPr>
              <a:stCxn id="986" idx="6"/>
              <a:endCxn id="977" idx="2"/>
            </p:cNvCxnSpPr>
            <p:nvPr/>
          </p:nvCxnSpPr>
          <p:spPr>
            <a:xfrm flipH="1" rot="10800000">
              <a:off x="1436576" y="4483654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4" name="Google Shape;994;p26"/>
            <p:cNvCxnSpPr>
              <a:stCxn id="982" idx="6"/>
              <a:endCxn id="973" idx="2"/>
            </p:cNvCxnSpPr>
            <p:nvPr/>
          </p:nvCxnSpPr>
          <p:spPr>
            <a:xfrm>
              <a:off x="1436576" y="3580198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5" name="Google Shape;995;p26"/>
            <p:cNvCxnSpPr>
              <a:stCxn id="986" idx="6"/>
              <a:endCxn id="975" idx="2"/>
            </p:cNvCxnSpPr>
            <p:nvPr/>
          </p:nvCxnSpPr>
          <p:spPr>
            <a:xfrm flipH="1" rot="10800000">
              <a:off x="1436576" y="3562054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996" name="Google Shape;996;p26"/>
            <p:cNvCxnSpPr>
              <a:stCxn id="984" idx="6"/>
              <a:endCxn id="973" idx="2"/>
            </p:cNvCxnSpPr>
            <p:nvPr/>
          </p:nvCxnSpPr>
          <p:spPr>
            <a:xfrm flipH="1" rot="10800000">
              <a:off x="1436576" y="3869202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982" name="Google Shape;982;p26"/>
            <p:cNvSpPr/>
            <p:nvPr/>
          </p:nvSpPr>
          <p:spPr>
            <a:xfrm>
              <a:off x="1202576" y="3467698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1202576" y="377495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1202576" y="408220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1202576" y="4389454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2124289" y="4064023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124289" y="3756771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2124289" y="4371275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2124289" y="4678528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2124289" y="3449519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2124289" y="3142267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3967714" y="3886607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3046001" y="3467698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3046001" y="377495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3046001" y="4082202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3046001" y="4389454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26"/>
          <p:cNvGrpSpPr/>
          <p:nvPr/>
        </p:nvGrpSpPr>
        <p:grpSpPr>
          <a:xfrm>
            <a:off x="3647627" y="2990538"/>
            <a:ext cx="2983659" cy="1792239"/>
            <a:chOff x="4618387" y="3003538"/>
            <a:chExt cx="3315177" cy="1991377"/>
          </a:xfrm>
        </p:grpSpPr>
        <p:pic>
          <p:nvPicPr>
            <p:cNvPr id="1003" name="Google Shape;1003;p26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4618387" y="3003538"/>
              <a:ext cx="3315177" cy="19913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004" name="Google Shape;1004;p26"/>
            <p:cNvCxnSpPr>
              <a:stCxn id="1005" idx="6"/>
              <a:endCxn id="1006" idx="2"/>
            </p:cNvCxnSpPr>
            <p:nvPr/>
          </p:nvCxnSpPr>
          <p:spPr>
            <a:xfrm>
              <a:off x="6853876" y="3854625"/>
              <a:ext cx="687600" cy="11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07" name="Google Shape;1007;p26"/>
            <p:cNvCxnSpPr>
              <a:stCxn id="1008" idx="6"/>
              <a:endCxn id="1006" idx="2"/>
            </p:cNvCxnSpPr>
            <p:nvPr/>
          </p:nvCxnSpPr>
          <p:spPr>
            <a:xfrm flipH="1" rot="10800000">
              <a:off x="6853876" y="3966329"/>
              <a:ext cx="687600" cy="502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09" name="Google Shape;1009;p26"/>
            <p:cNvCxnSpPr>
              <a:stCxn id="1010" idx="6"/>
              <a:endCxn id="1008" idx="2"/>
            </p:cNvCxnSpPr>
            <p:nvPr/>
          </p:nvCxnSpPr>
          <p:spPr>
            <a:xfrm flipH="1" rot="10800000">
              <a:off x="5932164" y="4469003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1" name="Google Shape;1011;p26"/>
            <p:cNvCxnSpPr>
              <a:stCxn id="1010" idx="6"/>
              <a:endCxn id="1005" idx="2"/>
            </p:cNvCxnSpPr>
            <p:nvPr/>
          </p:nvCxnSpPr>
          <p:spPr>
            <a:xfrm flipH="1" rot="10800000">
              <a:off x="5932164" y="3854603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2" name="Google Shape;1012;p26"/>
            <p:cNvCxnSpPr>
              <a:stCxn id="1013" idx="6"/>
              <a:endCxn id="1005" idx="2"/>
            </p:cNvCxnSpPr>
            <p:nvPr/>
          </p:nvCxnSpPr>
          <p:spPr>
            <a:xfrm>
              <a:off x="5932164" y="3221942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4" name="Google Shape;1014;p26"/>
            <p:cNvCxnSpPr>
              <a:stCxn id="1013" idx="6"/>
              <a:endCxn id="1008" idx="2"/>
            </p:cNvCxnSpPr>
            <p:nvPr/>
          </p:nvCxnSpPr>
          <p:spPr>
            <a:xfrm>
              <a:off x="5932164" y="3221942"/>
              <a:ext cx="687600" cy="12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5" name="Google Shape;1015;p26"/>
            <p:cNvCxnSpPr>
              <a:stCxn id="1016" idx="6"/>
              <a:endCxn id="1005" idx="2"/>
            </p:cNvCxnSpPr>
            <p:nvPr/>
          </p:nvCxnSpPr>
          <p:spPr>
            <a:xfrm flipH="1" rot="10800000">
              <a:off x="5932164" y="3854498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7" name="Google Shape;1017;p26"/>
            <p:cNvCxnSpPr>
              <a:stCxn id="1016" idx="6"/>
              <a:endCxn id="1008" idx="2"/>
            </p:cNvCxnSpPr>
            <p:nvPr/>
          </p:nvCxnSpPr>
          <p:spPr>
            <a:xfrm>
              <a:off x="5932164" y="4143698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8" name="Google Shape;1018;p26"/>
            <p:cNvCxnSpPr>
              <a:stCxn id="1019" idx="6"/>
              <a:endCxn id="1013" idx="2"/>
            </p:cNvCxnSpPr>
            <p:nvPr/>
          </p:nvCxnSpPr>
          <p:spPr>
            <a:xfrm flipH="1" rot="10800000">
              <a:off x="5010451" y="3221873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0" name="Google Shape;1020;p26"/>
            <p:cNvCxnSpPr>
              <a:stCxn id="1021" idx="6"/>
              <a:endCxn id="1010" idx="2"/>
            </p:cNvCxnSpPr>
            <p:nvPr/>
          </p:nvCxnSpPr>
          <p:spPr>
            <a:xfrm>
              <a:off x="5010451" y="4161877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2" name="Google Shape;1022;p26"/>
            <p:cNvCxnSpPr>
              <a:stCxn id="1023" idx="6"/>
              <a:endCxn id="1016" idx="2"/>
            </p:cNvCxnSpPr>
            <p:nvPr/>
          </p:nvCxnSpPr>
          <p:spPr>
            <a:xfrm>
              <a:off x="5010451" y="3854625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4" name="Google Shape;1024;p26"/>
            <p:cNvCxnSpPr>
              <a:stCxn id="1021" idx="6"/>
              <a:endCxn id="1013" idx="2"/>
            </p:cNvCxnSpPr>
            <p:nvPr/>
          </p:nvCxnSpPr>
          <p:spPr>
            <a:xfrm flipH="1" rot="10800000">
              <a:off x="5010451" y="3221977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5" name="Google Shape;1025;p26"/>
            <p:cNvCxnSpPr>
              <a:stCxn id="1026" idx="6"/>
              <a:endCxn id="1013" idx="2"/>
            </p:cNvCxnSpPr>
            <p:nvPr/>
          </p:nvCxnSpPr>
          <p:spPr>
            <a:xfrm flipH="1" rot="10800000">
              <a:off x="5010451" y="3222029"/>
              <a:ext cx="687600" cy="12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7" name="Google Shape;1027;p26"/>
            <p:cNvCxnSpPr>
              <a:stCxn id="1021" idx="6"/>
              <a:endCxn id="1013" idx="2"/>
            </p:cNvCxnSpPr>
            <p:nvPr/>
          </p:nvCxnSpPr>
          <p:spPr>
            <a:xfrm flipH="1" rot="10800000">
              <a:off x="5010451" y="3221977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8" name="Google Shape;1028;p26"/>
            <p:cNvCxnSpPr>
              <a:stCxn id="1026" idx="6"/>
              <a:endCxn id="1010" idx="2"/>
            </p:cNvCxnSpPr>
            <p:nvPr/>
          </p:nvCxnSpPr>
          <p:spPr>
            <a:xfrm>
              <a:off x="5010451" y="4469129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29" name="Google Shape;1029;p26"/>
            <p:cNvCxnSpPr>
              <a:stCxn id="1026" idx="6"/>
              <a:endCxn id="1016" idx="2"/>
            </p:cNvCxnSpPr>
            <p:nvPr/>
          </p:nvCxnSpPr>
          <p:spPr>
            <a:xfrm flipH="1" rot="10800000">
              <a:off x="5010451" y="4143629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0" name="Google Shape;1030;p26"/>
            <p:cNvCxnSpPr>
              <a:stCxn id="1021" idx="6"/>
              <a:endCxn id="1016" idx="2"/>
            </p:cNvCxnSpPr>
            <p:nvPr/>
          </p:nvCxnSpPr>
          <p:spPr>
            <a:xfrm flipH="1" rot="10800000">
              <a:off x="5010451" y="4143577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1" name="Google Shape;1031;p26"/>
            <p:cNvCxnSpPr>
              <a:stCxn id="1019" idx="6"/>
              <a:endCxn id="1016" idx="2"/>
            </p:cNvCxnSpPr>
            <p:nvPr/>
          </p:nvCxnSpPr>
          <p:spPr>
            <a:xfrm>
              <a:off x="5010451" y="3547373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2" name="Google Shape;1032;p26"/>
            <p:cNvCxnSpPr>
              <a:stCxn id="1019" idx="6"/>
              <a:endCxn id="1010" idx="2"/>
            </p:cNvCxnSpPr>
            <p:nvPr/>
          </p:nvCxnSpPr>
          <p:spPr>
            <a:xfrm>
              <a:off x="5010451" y="3547373"/>
              <a:ext cx="687600" cy="12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3" name="Google Shape;1033;p26"/>
            <p:cNvCxnSpPr>
              <a:stCxn id="1023" idx="6"/>
              <a:endCxn id="1010" idx="2"/>
            </p:cNvCxnSpPr>
            <p:nvPr/>
          </p:nvCxnSpPr>
          <p:spPr>
            <a:xfrm>
              <a:off x="5010451" y="3854625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34" name="Google Shape;1034;p26"/>
            <p:cNvCxnSpPr>
              <a:stCxn id="1023" idx="6"/>
              <a:endCxn id="1013" idx="2"/>
            </p:cNvCxnSpPr>
            <p:nvPr/>
          </p:nvCxnSpPr>
          <p:spPr>
            <a:xfrm flipH="1" rot="10800000">
              <a:off x="5010451" y="3221925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019" name="Google Shape;1019;p26"/>
            <p:cNvSpPr/>
            <p:nvPr/>
          </p:nvSpPr>
          <p:spPr>
            <a:xfrm>
              <a:off x="4776451" y="3434873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4776451" y="3742125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4776451" y="4049377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4776451" y="4356629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5698164" y="4031198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5698164" y="3723946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5698164" y="4338450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5698164" y="4645703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5698164" y="3416694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5698164" y="310944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7541589" y="385378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6619876" y="3434873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6619876" y="3742125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6619876" y="4049377"/>
              <a:ext cx="234000" cy="2250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6619876" y="4356629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26"/>
          <p:cNvGrpSpPr/>
          <p:nvPr/>
        </p:nvGrpSpPr>
        <p:grpSpPr>
          <a:xfrm>
            <a:off x="406187" y="2990538"/>
            <a:ext cx="2983659" cy="1792239"/>
            <a:chOff x="4618387" y="389838"/>
            <a:chExt cx="3315177" cy="1991377"/>
          </a:xfrm>
        </p:grpSpPr>
        <p:pic>
          <p:nvPicPr>
            <p:cNvPr id="1041" name="Google Shape;1041;p26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4618387" y="389838"/>
              <a:ext cx="3315177" cy="19913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042" name="Google Shape;1042;p26"/>
            <p:cNvCxnSpPr>
              <a:stCxn id="1043" idx="6"/>
              <a:endCxn id="1044" idx="2"/>
            </p:cNvCxnSpPr>
            <p:nvPr/>
          </p:nvCxnSpPr>
          <p:spPr>
            <a:xfrm>
              <a:off x="6854776" y="942910"/>
              <a:ext cx="687600" cy="418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45" name="Google Shape;1045;p26"/>
            <p:cNvCxnSpPr>
              <a:endCxn id="1044" idx="2"/>
            </p:cNvCxnSpPr>
            <p:nvPr/>
          </p:nvCxnSpPr>
          <p:spPr>
            <a:xfrm flipH="1" rot="10800000">
              <a:off x="6853989" y="1361820"/>
              <a:ext cx="688500" cy="225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46" name="Google Shape;1046;p26"/>
            <p:cNvCxnSpPr>
              <a:stCxn id="1047" idx="6"/>
              <a:endCxn id="1044" idx="2"/>
            </p:cNvCxnSpPr>
            <p:nvPr/>
          </p:nvCxnSpPr>
          <p:spPr>
            <a:xfrm>
              <a:off x="6854776" y="1250162"/>
              <a:ext cx="687600" cy="11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48" name="Google Shape;1048;p26"/>
            <p:cNvCxnSpPr>
              <a:stCxn id="1049" idx="6"/>
              <a:endCxn id="1044" idx="2"/>
            </p:cNvCxnSpPr>
            <p:nvPr/>
          </p:nvCxnSpPr>
          <p:spPr>
            <a:xfrm flipH="1" rot="10800000">
              <a:off x="6854776" y="1361866"/>
              <a:ext cx="687600" cy="502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0" name="Google Shape;1050;p26"/>
            <p:cNvCxnSpPr>
              <a:stCxn id="1051" idx="6"/>
              <a:endCxn id="1052" idx="2"/>
            </p:cNvCxnSpPr>
            <p:nvPr/>
          </p:nvCxnSpPr>
          <p:spPr>
            <a:xfrm>
              <a:off x="5933064" y="617480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3" name="Google Shape;1053;p26"/>
            <p:cNvCxnSpPr>
              <a:stCxn id="1054" idx="6"/>
              <a:endCxn id="1043" idx="2"/>
            </p:cNvCxnSpPr>
            <p:nvPr/>
          </p:nvCxnSpPr>
          <p:spPr>
            <a:xfrm flipH="1" rot="10800000">
              <a:off x="5933064" y="942784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5" name="Google Shape;1055;p26"/>
            <p:cNvCxnSpPr>
              <a:stCxn id="1056" idx="6"/>
              <a:endCxn id="1043" idx="2"/>
            </p:cNvCxnSpPr>
            <p:nvPr/>
          </p:nvCxnSpPr>
          <p:spPr>
            <a:xfrm>
              <a:off x="5933064" y="924732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7" name="Google Shape;1057;p26"/>
            <p:cNvCxnSpPr>
              <a:stCxn id="1058" idx="6"/>
              <a:endCxn id="1047" idx="2"/>
            </p:cNvCxnSpPr>
            <p:nvPr/>
          </p:nvCxnSpPr>
          <p:spPr>
            <a:xfrm flipH="1" rot="10800000">
              <a:off x="5933064" y="1250088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59" name="Google Shape;1059;p26"/>
            <p:cNvCxnSpPr>
              <a:stCxn id="1060" idx="6"/>
              <a:endCxn id="1049" idx="2"/>
            </p:cNvCxnSpPr>
            <p:nvPr/>
          </p:nvCxnSpPr>
          <p:spPr>
            <a:xfrm flipH="1" rot="10800000">
              <a:off x="5933064" y="1864540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1" name="Google Shape;1061;p26"/>
            <p:cNvCxnSpPr>
              <a:stCxn id="1060" idx="6"/>
              <a:endCxn id="1047" idx="2"/>
            </p:cNvCxnSpPr>
            <p:nvPr/>
          </p:nvCxnSpPr>
          <p:spPr>
            <a:xfrm flipH="1" rot="10800000">
              <a:off x="5933064" y="1250140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2" name="Google Shape;1062;p26"/>
            <p:cNvCxnSpPr>
              <a:stCxn id="1063" idx="6"/>
              <a:endCxn id="1052" idx="2"/>
            </p:cNvCxnSpPr>
            <p:nvPr/>
          </p:nvCxnSpPr>
          <p:spPr>
            <a:xfrm>
              <a:off x="5933064" y="1539236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4" name="Google Shape;1064;p26"/>
            <p:cNvCxnSpPr>
              <a:stCxn id="1054" idx="6"/>
              <a:endCxn id="1049" idx="2"/>
            </p:cNvCxnSpPr>
            <p:nvPr/>
          </p:nvCxnSpPr>
          <p:spPr>
            <a:xfrm>
              <a:off x="5933064" y="1231984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5" name="Google Shape;1065;p26"/>
            <p:cNvCxnSpPr>
              <a:stCxn id="1056" idx="6"/>
              <a:endCxn id="1047" idx="2"/>
            </p:cNvCxnSpPr>
            <p:nvPr/>
          </p:nvCxnSpPr>
          <p:spPr>
            <a:xfrm>
              <a:off x="5933064" y="924732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6" name="Google Shape;1066;p26"/>
            <p:cNvCxnSpPr>
              <a:stCxn id="1051" idx="6"/>
              <a:endCxn id="1043" idx="2"/>
            </p:cNvCxnSpPr>
            <p:nvPr/>
          </p:nvCxnSpPr>
          <p:spPr>
            <a:xfrm>
              <a:off x="5933064" y="617480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7" name="Google Shape;1067;p26"/>
            <p:cNvCxnSpPr>
              <a:stCxn id="1058" idx="6"/>
              <a:endCxn id="1052" idx="2"/>
            </p:cNvCxnSpPr>
            <p:nvPr/>
          </p:nvCxnSpPr>
          <p:spPr>
            <a:xfrm flipH="1" rot="10800000">
              <a:off x="5933064" y="1557288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8" name="Google Shape;1068;p26"/>
            <p:cNvCxnSpPr>
              <a:stCxn id="1054" idx="6"/>
              <a:endCxn id="1047" idx="2"/>
            </p:cNvCxnSpPr>
            <p:nvPr/>
          </p:nvCxnSpPr>
          <p:spPr>
            <a:xfrm>
              <a:off x="5933064" y="1231984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69" name="Google Shape;1069;p26"/>
            <p:cNvCxnSpPr>
              <a:stCxn id="1051" idx="6"/>
              <a:endCxn id="1047" idx="2"/>
            </p:cNvCxnSpPr>
            <p:nvPr/>
          </p:nvCxnSpPr>
          <p:spPr>
            <a:xfrm>
              <a:off x="5933064" y="617480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0" name="Google Shape;1070;p26"/>
            <p:cNvCxnSpPr>
              <a:stCxn id="1051" idx="6"/>
              <a:endCxn id="1049" idx="2"/>
            </p:cNvCxnSpPr>
            <p:nvPr/>
          </p:nvCxnSpPr>
          <p:spPr>
            <a:xfrm>
              <a:off x="5933064" y="617480"/>
              <a:ext cx="687600" cy="12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1" name="Google Shape;1071;p26"/>
            <p:cNvCxnSpPr>
              <a:stCxn id="1063" idx="6"/>
              <a:endCxn id="1043" idx="2"/>
            </p:cNvCxnSpPr>
            <p:nvPr/>
          </p:nvCxnSpPr>
          <p:spPr>
            <a:xfrm flipH="1" rot="10800000">
              <a:off x="5933064" y="942836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2" name="Google Shape;1072;p26"/>
            <p:cNvCxnSpPr>
              <a:stCxn id="1058" idx="6"/>
              <a:endCxn id="1049" idx="2"/>
            </p:cNvCxnSpPr>
            <p:nvPr/>
          </p:nvCxnSpPr>
          <p:spPr>
            <a:xfrm>
              <a:off x="5933064" y="1846488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3" name="Google Shape;1073;p26"/>
            <p:cNvCxnSpPr>
              <a:stCxn id="1063" idx="6"/>
              <a:endCxn id="1047" idx="2"/>
            </p:cNvCxnSpPr>
            <p:nvPr/>
          </p:nvCxnSpPr>
          <p:spPr>
            <a:xfrm flipH="1" rot="10800000">
              <a:off x="5933064" y="1250036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4" name="Google Shape;1074;p26"/>
            <p:cNvCxnSpPr>
              <a:stCxn id="1056" idx="6"/>
              <a:endCxn id="1052" idx="2"/>
            </p:cNvCxnSpPr>
            <p:nvPr/>
          </p:nvCxnSpPr>
          <p:spPr>
            <a:xfrm>
              <a:off x="5933064" y="924732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5" name="Google Shape;1075;p26"/>
            <p:cNvCxnSpPr>
              <a:stCxn id="1056" idx="6"/>
              <a:endCxn id="1049" idx="2"/>
            </p:cNvCxnSpPr>
            <p:nvPr/>
          </p:nvCxnSpPr>
          <p:spPr>
            <a:xfrm>
              <a:off x="5933064" y="924732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6" name="Google Shape;1076;p26"/>
            <p:cNvCxnSpPr>
              <a:stCxn id="1058" idx="6"/>
              <a:endCxn id="1043" idx="2"/>
            </p:cNvCxnSpPr>
            <p:nvPr/>
          </p:nvCxnSpPr>
          <p:spPr>
            <a:xfrm flipH="1" rot="10800000">
              <a:off x="5933064" y="942888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7" name="Google Shape;1077;p26"/>
            <p:cNvCxnSpPr>
              <a:stCxn id="1060" idx="6"/>
              <a:endCxn id="1052" idx="2"/>
            </p:cNvCxnSpPr>
            <p:nvPr/>
          </p:nvCxnSpPr>
          <p:spPr>
            <a:xfrm flipH="1" rot="10800000">
              <a:off x="5933064" y="1557340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8" name="Google Shape;1078;p26"/>
            <p:cNvCxnSpPr>
              <a:stCxn id="1060" idx="6"/>
              <a:endCxn id="1043" idx="2"/>
            </p:cNvCxnSpPr>
            <p:nvPr/>
          </p:nvCxnSpPr>
          <p:spPr>
            <a:xfrm flipH="1" rot="10800000">
              <a:off x="5933064" y="942940"/>
              <a:ext cx="687600" cy="12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79" name="Google Shape;1079;p26"/>
            <p:cNvCxnSpPr>
              <a:stCxn id="1063" idx="6"/>
              <a:endCxn id="1049" idx="2"/>
            </p:cNvCxnSpPr>
            <p:nvPr/>
          </p:nvCxnSpPr>
          <p:spPr>
            <a:xfrm>
              <a:off x="5933064" y="1539236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0" name="Google Shape;1080;p26"/>
            <p:cNvCxnSpPr>
              <a:stCxn id="1054" idx="6"/>
              <a:endCxn id="1052" idx="2"/>
            </p:cNvCxnSpPr>
            <p:nvPr/>
          </p:nvCxnSpPr>
          <p:spPr>
            <a:xfrm>
              <a:off x="5933064" y="1231984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1" name="Google Shape;1081;p26"/>
            <p:cNvCxnSpPr>
              <a:stCxn id="1082" idx="6"/>
              <a:endCxn id="1051" idx="2"/>
            </p:cNvCxnSpPr>
            <p:nvPr/>
          </p:nvCxnSpPr>
          <p:spPr>
            <a:xfrm flipH="1" rot="10800000">
              <a:off x="5011351" y="617410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3" name="Google Shape;1083;p26"/>
            <p:cNvCxnSpPr>
              <a:stCxn id="1082" idx="6"/>
              <a:endCxn id="1058" idx="2"/>
            </p:cNvCxnSpPr>
            <p:nvPr/>
          </p:nvCxnSpPr>
          <p:spPr>
            <a:xfrm>
              <a:off x="5011351" y="942910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4" name="Google Shape;1084;p26"/>
            <p:cNvCxnSpPr>
              <a:stCxn id="1085" idx="6"/>
              <a:endCxn id="1056" idx="2"/>
            </p:cNvCxnSpPr>
            <p:nvPr/>
          </p:nvCxnSpPr>
          <p:spPr>
            <a:xfrm flipH="1" rot="10800000">
              <a:off x="5011351" y="924714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6" name="Google Shape;1086;p26"/>
            <p:cNvCxnSpPr>
              <a:stCxn id="1087" idx="6"/>
              <a:endCxn id="1054" idx="2"/>
            </p:cNvCxnSpPr>
            <p:nvPr/>
          </p:nvCxnSpPr>
          <p:spPr>
            <a:xfrm flipH="1" rot="10800000">
              <a:off x="5011351" y="1231966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8" name="Google Shape;1088;p26"/>
            <p:cNvCxnSpPr>
              <a:stCxn id="1085" idx="6"/>
              <a:endCxn id="1060" idx="2"/>
            </p:cNvCxnSpPr>
            <p:nvPr/>
          </p:nvCxnSpPr>
          <p:spPr>
            <a:xfrm>
              <a:off x="5011351" y="1557414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89" name="Google Shape;1089;p26"/>
            <p:cNvCxnSpPr>
              <a:stCxn id="1090" idx="6"/>
              <a:endCxn id="1054" idx="2"/>
            </p:cNvCxnSpPr>
            <p:nvPr/>
          </p:nvCxnSpPr>
          <p:spPr>
            <a:xfrm flipH="1" rot="10800000">
              <a:off x="5011351" y="1231862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1" name="Google Shape;1091;p26"/>
            <p:cNvCxnSpPr>
              <a:stCxn id="1090" idx="6"/>
              <a:endCxn id="1056" idx="2"/>
            </p:cNvCxnSpPr>
            <p:nvPr/>
          </p:nvCxnSpPr>
          <p:spPr>
            <a:xfrm flipH="1" rot="10800000">
              <a:off x="5011351" y="924662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2" name="Google Shape;1092;p26"/>
            <p:cNvCxnSpPr>
              <a:stCxn id="1090" idx="6"/>
              <a:endCxn id="1058" idx="2"/>
            </p:cNvCxnSpPr>
            <p:nvPr/>
          </p:nvCxnSpPr>
          <p:spPr>
            <a:xfrm>
              <a:off x="5011351" y="1250162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3" name="Google Shape;1093;p26"/>
            <p:cNvCxnSpPr>
              <a:stCxn id="1082" idx="6"/>
              <a:endCxn id="1056" idx="2"/>
            </p:cNvCxnSpPr>
            <p:nvPr/>
          </p:nvCxnSpPr>
          <p:spPr>
            <a:xfrm flipH="1" rot="10800000">
              <a:off x="5011351" y="924610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4" name="Google Shape;1094;p26"/>
            <p:cNvCxnSpPr>
              <a:stCxn id="1090" idx="6"/>
              <a:endCxn id="1063" idx="2"/>
            </p:cNvCxnSpPr>
            <p:nvPr/>
          </p:nvCxnSpPr>
          <p:spPr>
            <a:xfrm>
              <a:off x="5011351" y="1250162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5" name="Google Shape;1095;p26"/>
            <p:cNvCxnSpPr>
              <a:stCxn id="1085" idx="6"/>
              <a:endCxn id="1051" idx="2"/>
            </p:cNvCxnSpPr>
            <p:nvPr/>
          </p:nvCxnSpPr>
          <p:spPr>
            <a:xfrm flipH="1" rot="10800000">
              <a:off x="5011351" y="617514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6" name="Google Shape;1096;p26"/>
            <p:cNvCxnSpPr>
              <a:stCxn id="1085" idx="6"/>
              <a:endCxn id="1058" idx="2"/>
            </p:cNvCxnSpPr>
            <p:nvPr/>
          </p:nvCxnSpPr>
          <p:spPr>
            <a:xfrm>
              <a:off x="5011351" y="1557414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7" name="Google Shape;1097;p26"/>
            <p:cNvCxnSpPr>
              <a:stCxn id="1087" idx="6"/>
              <a:endCxn id="1058" idx="2"/>
            </p:cNvCxnSpPr>
            <p:nvPr/>
          </p:nvCxnSpPr>
          <p:spPr>
            <a:xfrm flipH="1" rot="10800000">
              <a:off x="5011351" y="1846366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8" name="Google Shape;1098;p26"/>
            <p:cNvCxnSpPr>
              <a:stCxn id="1087" idx="6"/>
              <a:endCxn id="1051" idx="2"/>
            </p:cNvCxnSpPr>
            <p:nvPr/>
          </p:nvCxnSpPr>
          <p:spPr>
            <a:xfrm flipH="1" rot="10800000">
              <a:off x="5011351" y="617566"/>
              <a:ext cx="687600" cy="12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099" name="Google Shape;1099;p26"/>
            <p:cNvCxnSpPr>
              <a:stCxn id="1085" idx="6"/>
              <a:endCxn id="1051" idx="2"/>
            </p:cNvCxnSpPr>
            <p:nvPr/>
          </p:nvCxnSpPr>
          <p:spPr>
            <a:xfrm flipH="1" rot="10800000">
              <a:off x="5011351" y="617514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0" name="Google Shape;1100;p26"/>
            <p:cNvCxnSpPr>
              <a:stCxn id="1082" idx="6"/>
              <a:endCxn id="1054" idx="2"/>
            </p:cNvCxnSpPr>
            <p:nvPr/>
          </p:nvCxnSpPr>
          <p:spPr>
            <a:xfrm>
              <a:off x="5011351" y="942910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1" name="Google Shape;1101;p26"/>
            <p:cNvCxnSpPr>
              <a:stCxn id="1087" idx="6"/>
              <a:endCxn id="1060" idx="2"/>
            </p:cNvCxnSpPr>
            <p:nvPr/>
          </p:nvCxnSpPr>
          <p:spPr>
            <a:xfrm>
              <a:off x="5011351" y="1864666"/>
              <a:ext cx="687600" cy="289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2" name="Google Shape;1102;p26"/>
            <p:cNvCxnSpPr>
              <a:stCxn id="1087" idx="6"/>
              <a:endCxn id="1063" idx="2"/>
            </p:cNvCxnSpPr>
            <p:nvPr/>
          </p:nvCxnSpPr>
          <p:spPr>
            <a:xfrm flipH="1" rot="10800000">
              <a:off x="5011351" y="1539166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3" name="Google Shape;1103;p26"/>
            <p:cNvCxnSpPr>
              <a:stCxn id="1087" idx="6"/>
              <a:endCxn id="1056" idx="2"/>
            </p:cNvCxnSpPr>
            <p:nvPr/>
          </p:nvCxnSpPr>
          <p:spPr>
            <a:xfrm flipH="1" rot="10800000">
              <a:off x="5011351" y="924766"/>
              <a:ext cx="687600" cy="93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4" name="Google Shape;1104;p26"/>
            <p:cNvCxnSpPr>
              <a:stCxn id="1085" idx="6"/>
              <a:endCxn id="1063" idx="2"/>
            </p:cNvCxnSpPr>
            <p:nvPr/>
          </p:nvCxnSpPr>
          <p:spPr>
            <a:xfrm flipH="1" rot="10800000">
              <a:off x="5011351" y="1539114"/>
              <a:ext cx="687600" cy="1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5" name="Google Shape;1105;p26"/>
            <p:cNvCxnSpPr>
              <a:stCxn id="1082" idx="6"/>
              <a:endCxn id="1063" idx="2"/>
            </p:cNvCxnSpPr>
            <p:nvPr/>
          </p:nvCxnSpPr>
          <p:spPr>
            <a:xfrm>
              <a:off x="5011351" y="942910"/>
              <a:ext cx="687600" cy="59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6" name="Google Shape;1106;p26"/>
            <p:cNvCxnSpPr>
              <a:stCxn id="1082" idx="6"/>
              <a:endCxn id="1060" idx="2"/>
            </p:cNvCxnSpPr>
            <p:nvPr/>
          </p:nvCxnSpPr>
          <p:spPr>
            <a:xfrm>
              <a:off x="5011351" y="942910"/>
              <a:ext cx="687600" cy="121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7" name="Google Shape;1107;p26"/>
            <p:cNvCxnSpPr>
              <a:stCxn id="1085" idx="6"/>
              <a:endCxn id="1054" idx="2"/>
            </p:cNvCxnSpPr>
            <p:nvPr/>
          </p:nvCxnSpPr>
          <p:spPr>
            <a:xfrm flipH="1" rot="10800000">
              <a:off x="5011351" y="1231914"/>
              <a:ext cx="687600" cy="32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8" name="Google Shape;1108;p26"/>
            <p:cNvCxnSpPr>
              <a:stCxn id="1090" idx="6"/>
              <a:endCxn id="1060" idx="2"/>
            </p:cNvCxnSpPr>
            <p:nvPr/>
          </p:nvCxnSpPr>
          <p:spPr>
            <a:xfrm>
              <a:off x="5011351" y="1250162"/>
              <a:ext cx="687600" cy="90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9" name="Google Shape;1109;p26"/>
            <p:cNvCxnSpPr>
              <a:stCxn id="1090" idx="6"/>
              <a:endCxn id="1051" idx="2"/>
            </p:cNvCxnSpPr>
            <p:nvPr/>
          </p:nvCxnSpPr>
          <p:spPr>
            <a:xfrm flipH="1" rot="10800000">
              <a:off x="5011351" y="617462"/>
              <a:ext cx="687600" cy="63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082" name="Google Shape;1082;p26"/>
            <p:cNvSpPr/>
            <p:nvPr/>
          </p:nvSpPr>
          <p:spPr>
            <a:xfrm>
              <a:off x="4777351" y="83041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4777351" y="113766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4777351" y="1444914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4777351" y="1752166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5699064" y="1426736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5699064" y="1119484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5699064" y="1733988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5699064" y="204124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5699064" y="81223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5699064" y="50498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7542489" y="124932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6620776" y="830410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6620776" y="1137662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6620776" y="1444914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6620776" y="1752166"/>
              <a:ext cx="234000" cy="2250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26"/>
          <p:cNvSpPr txBox="1"/>
          <p:nvPr/>
        </p:nvSpPr>
        <p:spPr>
          <a:xfrm>
            <a:off x="6833000" y="979150"/>
            <a:ext cx="2234700" cy="2952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cada época del entrenamiento se ignoran algunas neuronas elegidas aleatoriamente.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La probabilidad de que una neurona sea ignorada también es un </a:t>
            </a:r>
            <a:r>
              <a:rPr b="1" lang="es">
                <a:highlight>
                  <a:srgbClr val="00E576"/>
                </a:highlight>
                <a:latin typeface="Dosis"/>
                <a:ea typeface="Dosis"/>
                <a:cs typeface="Dosis"/>
                <a:sym typeface="Dosis"/>
              </a:rPr>
              <a:t> hiperparámetro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 Generalmente se elige que esa probabilidad sea de 0.5.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11" name="Google Shape;111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112" name="Google Shape;111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7"/>
          <p:cNvSpPr/>
          <p:nvPr/>
        </p:nvSpPr>
        <p:spPr>
          <a:xfrm>
            <a:off x="5411975" y="72650"/>
            <a:ext cx="3647100" cy="672300"/>
          </a:xfrm>
          <a:prstGeom prst="rect">
            <a:avLst/>
          </a:prstGeom>
          <a:solidFill>
            <a:srgbClr val="EBC1E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7"/>
          <p:cNvSpPr txBox="1"/>
          <p:nvPr/>
        </p:nvSpPr>
        <p:spPr>
          <a:xfrm>
            <a:off x="-806375" y="4206400"/>
            <a:ext cx="6876000" cy="2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857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D9D9D9"/>
                </a:solidFill>
                <a:latin typeface="Fjalla One"/>
                <a:ea typeface="Fjalla One"/>
                <a:cs typeface="Fjalla One"/>
                <a:sym typeface="Fjalla One"/>
              </a:rPr>
              <a:t>O P T I M I Z A C I Ó N</a:t>
            </a:r>
            <a:endParaRPr sz="4800">
              <a:solidFill>
                <a:srgbClr val="D9D9D9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119" name="Google Shape;1119;p27"/>
          <p:cNvSpPr txBox="1"/>
          <p:nvPr/>
        </p:nvSpPr>
        <p:spPr>
          <a:xfrm>
            <a:off x="5390700" y="55025"/>
            <a:ext cx="3753300" cy="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2018 Nikon Photomicrography Competition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Dr. Stephen Freeman, Dr. Laurence Delacroix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University of Liége. Liége, Belgium.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Inner ear neurons of a mouse.</a:t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8"/>
          <p:cNvSpPr/>
          <p:nvPr/>
        </p:nvSpPr>
        <p:spPr>
          <a:xfrm>
            <a:off x="4932525" y="764301"/>
            <a:ext cx="1960200" cy="10812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8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8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Descenso del gradiente (DG)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127" name="Google Shape;1127;p28"/>
          <p:cNvSpPr txBox="1"/>
          <p:nvPr/>
        </p:nvSpPr>
        <p:spPr>
          <a:xfrm>
            <a:off x="237525" y="833700"/>
            <a:ext cx="4260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descenso del gradiente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es un algoritmo en el que se calcula la función de pérdida de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todas las muestras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en el dataset.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28" name="Google Shape;1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925" y="890875"/>
            <a:ext cx="1724025" cy="86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129" name="Google Shape;1129;p28"/>
          <p:cNvGrpSpPr/>
          <p:nvPr/>
        </p:nvGrpSpPr>
        <p:grpSpPr>
          <a:xfrm>
            <a:off x="237526" y="1748308"/>
            <a:ext cx="4180266" cy="3437946"/>
            <a:chOff x="311688" y="939513"/>
            <a:chExt cx="3680460" cy="2918460"/>
          </a:xfrm>
        </p:grpSpPr>
        <p:pic>
          <p:nvPicPr>
            <p:cNvPr id="1130" name="Google Shape;113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688" y="939513"/>
              <a:ext cx="3680460" cy="291846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131" name="Google Shape;1131;p28"/>
            <p:cNvSpPr/>
            <p:nvPr/>
          </p:nvSpPr>
          <p:spPr>
            <a:xfrm rot="-2700000">
              <a:off x="1512109" y="2212666"/>
              <a:ext cx="129825" cy="129825"/>
            </a:xfrm>
            <a:prstGeom prst="flowChartConnector">
              <a:avLst/>
            </a:prstGeom>
            <a:solidFill>
              <a:srgbClr val="E3B62D">
                <a:alpha val="78130"/>
              </a:srgbClr>
            </a:solidFill>
            <a:ln cap="flat" cmpd="sng" w="38100">
              <a:solidFill>
                <a:srgbClr val="ADE60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rot="-2700000">
              <a:off x="922809" y="1767416"/>
              <a:ext cx="129825" cy="129825"/>
            </a:xfrm>
            <a:prstGeom prst="flowChartConnector">
              <a:avLst/>
            </a:prstGeom>
            <a:solidFill>
              <a:srgbClr val="EBC1D6"/>
            </a:solidFill>
            <a:ln cap="flat" cmpd="sng" w="38100">
              <a:solidFill>
                <a:srgbClr val="ADE60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3" name="Google Shape;1133;p28"/>
            <p:cNvCxnSpPr>
              <a:stCxn id="1132" idx="4"/>
              <a:endCxn id="1131" idx="0"/>
            </p:cNvCxnSpPr>
            <p:nvPr/>
          </p:nvCxnSpPr>
          <p:spPr>
            <a:xfrm>
              <a:off x="1033622" y="1878229"/>
              <a:ext cx="497400" cy="353400"/>
            </a:xfrm>
            <a:prstGeom prst="straightConnector1">
              <a:avLst/>
            </a:prstGeom>
            <a:noFill/>
            <a:ln cap="flat" cmpd="sng" w="38100">
              <a:solidFill>
                <a:srgbClr val="ADE60A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134" name="Google Shape;1134;p28"/>
          <p:cNvSpPr/>
          <p:nvPr/>
        </p:nvSpPr>
        <p:spPr>
          <a:xfrm>
            <a:off x="1204050" y="1833838"/>
            <a:ext cx="3104400" cy="5511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550" y="1940313"/>
            <a:ext cx="2924175" cy="35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136" name="Google Shape;1136;p28"/>
          <p:cNvCxnSpPr>
            <a:stCxn id="1124" idx="1"/>
            <a:endCxn id="1135" idx="3"/>
          </p:cNvCxnSpPr>
          <p:nvPr/>
        </p:nvCxnSpPr>
        <p:spPr>
          <a:xfrm flipH="1">
            <a:off x="4213725" y="1304901"/>
            <a:ext cx="718800" cy="811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137" name="Google Shape;113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932525" y="2006075"/>
            <a:ext cx="3975081" cy="29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8" name="Google Shape;1138;p28"/>
          <p:cNvSpPr/>
          <p:nvPr/>
        </p:nvSpPr>
        <p:spPr>
          <a:xfrm>
            <a:off x="5229075" y="2216575"/>
            <a:ext cx="2490450" cy="2011200"/>
          </a:xfrm>
          <a:custGeom>
            <a:rect b="b" l="l" r="r" t="t"/>
            <a:pathLst>
              <a:path extrusionOk="0" h="80448" w="99618">
                <a:moveTo>
                  <a:pt x="0" y="0"/>
                </a:moveTo>
                <a:lnTo>
                  <a:pt x="19855" y="29441"/>
                </a:lnTo>
                <a:lnTo>
                  <a:pt x="37999" y="45188"/>
                </a:lnTo>
                <a:lnTo>
                  <a:pt x="52719" y="56142"/>
                </a:lnTo>
                <a:lnTo>
                  <a:pt x="62647" y="63674"/>
                </a:lnTo>
                <a:lnTo>
                  <a:pt x="71889" y="68466"/>
                </a:lnTo>
                <a:lnTo>
                  <a:pt x="99618" y="80448"/>
                </a:lnTo>
              </a:path>
            </a:pathLst>
          </a:custGeom>
          <a:noFill/>
          <a:ln cap="flat" cmpd="sng" w="38100">
            <a:solidFill>
              <a:srgbClr val="A0D606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139" name="Google Shape;1139;p28"/>
          <p:cNvSpPr/>
          <p:nvPr/>
        </p:nvSpPr>
        <p:spPr>
          <a:xfrm>
            <a:off x="5424275" y="25069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8"/>
          <p:cNvSpPr/>
          <p:nvPr/>
        </p:nvSpPr>
        <p:spPr>
          <a:xfrm>
            <a:off x="5970575" y="31573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8"/>
          <p:cNvSpPr/>
          <p:nvPr/>
        </p:nvSpPr>
        <p:spPr>
          <a:xfrm>
            <a:off x="6201400" y="3326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8"/>
          <p:cNvSpPr/>
          <p:nvPr/>
        </p:nvSpPr>
        <p:spPr>
          <a:xfrm>
            <a:off x="6409200" y="35210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28"/>
          <p:cNvSpPr/>
          <p:nvPr/>
        </p:nvSpPr>
        <p:spPr>
          <a:xfrm>
            <a:off x="6605750" y="36506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28"/>
          <p:cNvSpPr/>
          <p:nvPr/>
        </p:nvSpPr>
        <p:spPr>
          <a:xfrm>
            <a:off x="7526800" y="40981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8"/>
          <p:cNvSpPr/>
          <p:nvPr/>
        </p:nvSpPr>
        <p:spPr>
          <a:xfrm>
            <a:off x="7444325" y="40638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8"/>
          <p:cNvSpPr/>
          <p:nvPr/>
        </p:nvSpPr>
        <p:spPr>
          <a:xfrm>
            <a:off x="7348525" y="40279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8"/>
          <p:cNvSpPr/>
          <p:nvPr/>
        </p:nvSpPr>
        <p:spPr>
          <a:xfrm>
            <a:off x="7705075" y="41575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28"/>
          <p:cNvSpPr/>
          <p:nvPr/>
        </p:nvSpPr>
        <p:spPr>
          <a:xfrm>
            <a:off x="7218325" y="39685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8"/>
          <p:cNvSpPr/>
          <p:nvPr/>
        </p:nvSpPr>
        <p:spPr>
          <a:xfrm>
            <a:off x="7088125" y="39342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8"/>
          <p:cNvSpPr/>
          <p:nvPr/>
        </p:nvSpPr>
        <p:spPr>
          <a:xfrm>
            <a:off x="7266225" y="39685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8"/>
          <p:cNvSpPr/>
          <p:nvPr/>
        </p:nvSpPr>
        <p:spPr>
          <a:xfrm>
            <a:off x="6957925" y="38389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8"/>
          <p:cNvSpPr/>
          <p:nvPr/>
        </p:nvSpPr>
        <p:spPr>
          <a:xfrm>
            <a:off x="6781838" y="37802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8"/>
          <p:cNvSpPr/>
          <p:nvPr/>
        </p:nvSpPr>
        <p:spPr>
          <a:xfrm>
            <a:off x="5163200" y="21421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8"/>
          <p:cNvSpPr/>
          <p:nvPr/>
        </p:nvSpPr>
        <p:spPr>
          <a:xfrm>
            <a:off x="7657000" y="41575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8"/>
          <p:cNvSpPr/>
          <p:nvPr/>
        </p:nvSpPr>
        <p:spPr>
          <a:xfrm>
            <a:off x="5653300" y="28723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6" name="Google Shape;1156;p28"/>
          <p:cNvCxnSpPr/>
          <p:nvPr/>
        </p:nvCxnSpPr>
        <p:spPr>
          <a:xfrm>
            <a:off x="6312900" y="917675"/>
            <a:ext cx="1908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57" name="Google Shape;1157;p28"/>
          <p:cNvSpPr txBox="1"/>
          <p:nvPr/>
        </p:nvSpPr>
        <p:spPr>
          <a:xfrm>
            <a:off x="6998700" y="817625"/>
            <a:ext cx="1908900" cy="3525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número de muestras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158" name="Google Shape;115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159" name="Google Shape;115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32525" y="2006075"/>
            <a:ext cx="3975081" cy="29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5" name="Google Shape;1165;p29"/>
          <p:cNvSpPr/>
          <p:nvPr/>
        </p:nvSpPr>
        <p:spPr>
          <a:xfrm>
            <a:off x="5256950" y="2354275"/>
            <a:ext cx="2269200" cy="1701900"/>
          </a:xfrm>
          <a:custGeom>
            <a:rect b="b" l="l" r="r" t="t"/>
            <a:pathLst>
              <a:path extrusionOk="0" h="68076" w="90768">
                <a:moveTo>
                  <a:pt x="0" y="0"/>
                </a:moveTo>
                <a:lnTo>
                  <a:pt x="4539" y="38198"/>
                </a:lnTo>
                <a:lnTo>
                  <a:pt x="33660" y="17019"/>
                </a:lnTo>
                <a:lnTo>
                  <a:pt x="36686" y="36686"/>
                </a:lnTo>
                <a:lnTo>
                  <a:pt x="37820" y="58621"/>
                </a:lnTo>
                <a:lnTo>
                  <a:pt x="46519" y="50679"/>
                </a:lnTo>
                <a:lnTo>
                  <a:pt x="63916" y="49923"/>
                </a:lnTo>
                <a:lnTo>
                  <a:pt x="62781" y="62025"/>
                </a:lnTo>
                <a:lnTo>
                  <a:pt x="73371" y="57487"/>
                </a:lnTo>
                <a:lnTo>
                  <a:pt x="81313" y="57108"/>
                </a:lnTo>
                <a:lnTo>
                  <a:pt x="90768" y="68076"/>
                </a:lnTo>
              </a:path>
            </a:pathLst>
          </a:custGeom>
          <a:noFill/>
          <a:ln cap="flat" cmpd="sng" w="38100">
            <a:solidFill>
              <a:srgbClr val="A0D60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166" name="Google Shape;1166;p29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29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DG estocástico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168" name="Google Shape;1168;p29"/>
          <p:cNvSpPr txBox="1"/>
          <p:nvPr/>
        </p:nvSpPr>
        <p:spPr>
          <a:xfrm>
            <a:off x="313725" y="833700"/>
            <a:ext cx="4260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el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descenso del gradiente estocástico 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se calcula la función de pérdida de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sólo una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 las muestras  en el dataset.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9" name="Google Shape;1169;p29"/>
          <p:cNvSpPr/>
          <p:nvPr/>
        </p:nvSpPr>
        <p:spPr>
          <a:xfrm>
            <a:off x="788025" y="1859625"/>
            <a:ext cx="3311700" cy="5511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88" y="1944675"/>
            <a:ext cx="3076575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1" name="Google Shape;1171;p29"/>
          <p:cNvSpPr/>
          <p:nvPr/>
        </p:nvSpPr>
        <p:spPr>
          <a:xfrm>
            <a:off x="5170800" y="22811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29"/>
          <p:cNvSpPr/>
          <p:nvPr/>
        </p:nvSpPr>
        <p:spPr>
          <a:xfrm>
            <a:off x="5301000" y="32008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29"/>
          <p:cNvSpPr/>
          <p:nvPr/>
        </p:nvSpPr>
        <p:spPr>
          <a:xfrm>
            <a:off x="6115375" y="31752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6358775" y="3560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9"/>
          <p:cNvSpPr/>
          <p:nvPr/>
        </p:nvSpPr>
        <p:spPr>
          <a:xfrm>
            <a:off x="6794425" y="3560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29"/>
          <p:cNvSpPr/>
          <p:nvPr/>
        </p:nvSpPr>
        <p:spPr>
          <a:xfrm>
            <a:off x="6987275" y="3711188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9"/>
          <p:cNvSpPr/>
          <p:nvPr/>
        </p:nvSpPr>
        <p:spPr>
          <a:xfrm>
            <a:off x="7200350" y="37112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29"/>
          <p:cNvSpPr/>
          <p:nvPr/>
        </p:nvSpPr>
        <p:spPr>
          <a:xfrm>
            <a:off x="7330550" y="38496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29"/>
          <p:cNvSpPr/>
          <p:nvPr/>
        </p:nvSpPr>
        <p:spPr>
          <a:xfrm>
            <a:off x="7437850" y="39176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29"/>
          <p:cNvSpPr/>
          <p:nvPr/>
        </p:nvSpPr>
        <p:spPr>
          <a:xfrm>
            <a:off x="7386275" y="39176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29"/>
          <p:cNvSpPr/>
          <p:nvPr/>
        </p:nvSpPr>
        <p:spPr>
          <a:xfrm>
            <a:off x="7516475" y="39176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29"/>
          <p:cNvSpPr/>
          <p:nvPr/>
        </p:nvSpPr>
        <p:spPr>
          <a:xfrm>
            <a:off x="7437850" y="39792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29"/>
          <p:cNvSpPr/>
          <p:nvPr/>
        </p:nvSpPr>
        <p:spPr>
          <a:xfrm>
            <a:off x="7568050" y="4047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29"/>
          <p:cNvSpPr/>
          <p:nvPr/>
        </p:nvSpPr>
        <p:spPr>
          <a:xfrm>
            <a:off x="7516475" y="4047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9"/>
          <p:cNvSpPr/>
          <p:nvPr/>
        </p:nvSpPr>
        <p:spPr>
          <a:xfrm>
            <a:off x="7437850" y="4047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29"/>
          <p:cNvSpPr/>
          <p:nvPr/>
        </p:nvSpPr>
        <p:spPr>
          <a:xfrm>
            <a:off x="7516475" y="41768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9"/>
          <p:cNvSpPr/>
          <p:nvPr/>
        </p:nvSpPr>
        <p:spPr>
          <a:xfrm>
            <a:off x="7437850" y="41088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29"/>
          <p:cNvSpPr/>
          <p:nvPr/>
        </p:nvSpPr>
        <p:spPr>
          <a:xfrm>
            <a:off x="7330550" y="4047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9"/>
          <p:cNvSpPr/>
          <p:nvPr/>
        </p:nvSpPr>
        <p:spPr>
          <a:xfrm>
            <a:off x="7568050" y="41768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9"/>
          <p:cNvSpPr/>
          <p:nvPr/>
        </p:nvSpPr>
        <p:spPr>
          <a:xfrm>
            <a:off x="7437850" y="42384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29"/>
          <p:cNvSpPr txBox="1"/>
          <p:nvPr/>
        </p:nvSpPr>
        <p:spPr>
          <a:xfrm>
            <a:off x="1489425" y="2694325"/>
            <a:ext cx="1908900" cy="3525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j-ésima muestra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1192" name="Google Shape;1192;p29"/>
          <p:cNvCxnSpPr>
            <a:stCxn id="1191" idx="3"/>
          </p:cNvCxnSpPr>
          <p:nvPr/>
        </p:nvCxnSpPr>
        <p:spPr>
          <a:xfrm flipH="1" rot="10800000">
            <a:off x="3398325" y="2235475"/>
            <a:ext cx="386100" cy="6351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93" name="Google Shape;1193;p29"/>
          <p:cNvSpPr txBox="1"/>
          <p:nvPr/>
        </p:nvSpPr>
        <p:spPr>
          <a:xfrm>
            <a:off x="387900" y="3330450"/>
            <a:ext cx="3975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Con este algoritmo se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reduce la duración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 cada época (o iteración) del entrenamiento.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4" name="Google Shape;1194;p29"/>
          <p:cNvSpPr txBox="1"/>
          <p:nvPr/>
        </p:nvSpPr>
        <p:spPr>
          <a:xfrm>
            <a:off x="387900" y="4083463"/>
            <a:ext cx="4260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la trayectoria se observa que hay mucha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variación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entre cada época.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95" name="Google Shape;1195;p29"/>
          <p:cNvPicPr preferRelativeResize="0"/>
          <p:nvPr/>
        </p:nvPicPr>
        <p:blipFill rotWithShape="1">
          <a:blip r:embed="rId6">
            <a:alphaModFix/>
          </a:blip>
          <a:srcRect b="4748" l="80857" r="2368" t="7808"/>
          <a:stretch/>
        </p:blipFill>
        <p:spPr>
          <a:xfrm rot="5400000">
            <a:off x="6430305" y="-227755"/>
            <a:ext cx="1244140" cy="308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6" name="Google Shape;1196;p29"/>
          <p:cNvPicPr preferRelativeResize="0"/>
          <p:nvPr/>
        </p:nvPicPr>
        <p:blipFill rotWithShape="1">
          <a:blip r:embed="rId7">
            <a:alphaModFix/>
          </a:blip>
          <a:srcRect b="25317" l="84235" r="11264" t="64344"/>
          <a:stretch/>
        </p:blipFill>
        <p:spPr>
          <a:xfrm rot="5400000">
            <a:off x="6252099" y="925526"/>
            <a:ext cx="333802" cy="36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7" name="Google Shape;1197;p29"/>
          <p:cNvSpPr/>
          <p:nvPr/>
        </p:nvSpPr>
        <p:spPr>
          <a:xfrm>
            <a:off x="6023000" y="26943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29"/>
          <p:cNvSpPr/>
          <p:nvPr/>
        </p:nvSpPr>
        <p:spPr>
          <a:xfrm>
            <a:off x="6153200" y="37112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9"/>
          <p:cNvSpPr/>
          <p:nvPr/>
        </p:nvSpPr>
        <p:spPr>
          <a:xfrm>
            <a:off x="6753150" y="38496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201" name="Google Shape;120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0"/>
          <p:cNvSpPr/>
          <p:nvPr/>
        </p:nvSpPr>
        <p:spPr>
          <a:xfrm>
            <a:off x="1851813" y="2578913"/>
            <a:ext cx="1960200" cy="10278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0"/>
          <p:cNvSpPr/>
          <p:nvPr/>
        </p:nvSpPr>
        <p:spPr>
          <a:xfrm>
            <a:off x="501125" y="1724850"/>
            <a:ext cx="3104400" cy="5511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0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0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DG estocástico con minibatches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210" name="Google Shape;1210;p30"/>
          <p:cNvSpPr txBox="1"/>
          <p:nvPr/>
        </p:nvSpPr>
        <p:spPr>
          <a:xfrm>
            <a:off x="340000" y="757500"/>
            <a:ext cx="415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el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 descenso del gradiente estocástico con minibatches 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se calcula la función de costo a partir de un </a:t>
            </a:r>
            <a:r>
              <a:rPr b="1" lang="es">
                <a:highlight>
                  <a:srgbClr val="B8F608"/>
                </a:highlight>
                <a:latin typeface="Dosis"/>
                <a:ea typeface="Dosis"/>
                <a:cs typeface="Dosis"/>
                <a:sym typeface="Dosis"/>
              </a:rPr>
              <a:t>subconjunto 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del dataset.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11" name="Google Shape;1211;p30"/>
          <p:cNvPicPr preferRelativeResize="0"/>
          <p:nvPr/>
        </p:nvPicPr>
        <p:blipFill rotWithShape="1">
          <a:blip r:embed="rId4">
            <a:alphaModFix/>
          </a:blip>
          <a:srcRect b="4748" l="80857" r="2368" t="7808"/>
          <a:stretch/>
        </p:blipFill>
        <p:spPr>
          <a:xfrm rot="5400000">
            <a:off x="6430305" y="-227755"/>
            <a:ext cx="1244140" cy="308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2" name="Google Shape;1212;p30"/>
          <p:cNvPicPr preferRelativeResize="0"/>
          <p:nvPr/>
        </p:nvPicPr>
        <p:blipFill rotWithShape="1">
          <a:blip r:embed="rId5">
            <a:alphaModFix/>
          </a:blip>
          <a:srcRect b="25317" l="84235" r="11264" t="64344"/>
          <a:stretch/>
        </p:blipFill>
        <p:spPr>
          <a:xfrm rot="5400000">
            <a:off x="6237338" y="910762"/>
            <a:ext cx="347924" cy="37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3" name="Google Shape;1213;p30"/>
          <p:cNvPicPr preferRelativeResize="0"/>
          <p:nvPr/>
        </p:nvPicPr>
        <p:blipFill rotWithShape="1">
          <a:blip r:embed="rId5">
            <a:alphaModFix/>
          </a:blip>
          <a:srcRect b="38201" l="84107" r="11391" t="51459"/>
          <a:stretch/>
        </p:blipFill>
        <p:spPr>
          <a:xfrm rot="5400000">
            <a:off x="6695599" y="874764"/>
            <a:ext cx="373552" cy="40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4" name="Google Shape;1214;p30"/>
          <p:cNvPicPr preferRelativeResize="0"/>
          <p:nvPr/>
        </p:nvPicPr>
        <p:blipFill rotWithShape="1">
          <a:blip r:embed="rId5">
            <a:alphaModFix/>
          </a:blip>
          <a:srcRect b="62638" l="89986" r="6038" t="29281"/>
          <a:stretch/>
        </p:blipFill>
        <p:spPr>
          <a:xfrm rot="5400000">
            <a:off x="7515738" y="1333912"/>
            <a:ext cx="351749" cy="349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5" name="Google Shape;1215;p30"/>
          <p:cNvPicPr preferRelativeResize="0"/>
          <p:nvPr/>
        </p:nvPicPr>
        <p:blipFill rotWithShape="1">
          <a:blip r:embed="rId5">
            <a:alphaModFix/>
          </a:blip>
          <a:srcRect b="73411" l="89507" r="5798" t="16304"/>
          <a:stretch/>
        </p:blipFill>
        <p:spPr>
          <a:xfrm rot="5400000">
            <a:off x="7881113" y="1280737"/>
            <a:ext cx="405750" cy="43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6" name="Google Shape;1216;p30"/>
          <p:cNvPicPr preferRelativeResize="0"/>
          <p:nvPr/>
        </p:nvPicPr>
        <p:blipFill rotWithShape="1">
          <a:blip r:embed="rId5">
            <a:alphaModFix/>
          </a:blip>
          <a:srcRect b="13238" l="89588" r="5910" t="76423"/>
          <a:stretch/>
        </p:blipFill>
        <p:spPr>
          <a:xfrm rot="5400000">
            <a:off x="5829313" y="1283790"/>
            <a:ext cx="393100" cy="42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7" name="Google Shape;1217;p30"/>
          <p:cNvPicPr preferRelativeResize="0"/>
          <p:nvPr/>
        </p:nvPicPr>
        <p:blipFill rotWithShape="1">
          <a:blip r:embed="rId5">
            <a:alphaModFix/>
          </a:blip>
          <a:srcRect b="38201" l="89971" r="5527" t="51459"/>
          <a:stretch/>
        </p:blipFill>
        <p:spPr>
          <a:xfrm rot="5400000">
            <a:off x="6705851" y="1316524"/>
            <a:ext cx="353049" cy="39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8" name="Google Shape;1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932525" y="2006075"/>
            <a:ext cx="3975081" cy="29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9" name="Google Shape;1219;p30"/>
          <p:cNvSpPr txBox="1"/>
          <p:nvPr/>
        </p:nvSpPr>
        <p:spPr>
          <a:xfrm>
            <a:off x="380463" y="3559550"/>
            <a:ext cx="1908900" cy="3525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tamaño del minibatch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20" name="Google Shape;122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13" y="1824200"/>
            <a:ext cx="2971800" cy="35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1" name="Google Shape;122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2288" y="2626088"/>
            <a:ext cx="1819275" cy="93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22" name="Google Shape;1222;p30"/>
          <p:cNvCxnSpPr>
            <a:stCxn id="1219" idx="0"/>
          </p:cNvCxnSpPr>
          <p:nvPr/>
        </p:nvCxnSpPr>
        <p:spPr>
          <a:xfrm rot="-5400000">
            <a:off x="1796763" y="2829500"/>
            <a:ext cx="268200" cy="11919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223" name="Google Shape;1223;p30"/>
          <p:cNvCxnSpPr>
            <a:stCxn id="1220" idx="3"/>
            <a:endCxn id="1206" idx="3"/>
          </p:cNvCxnSpPr>
          <p:nvPr/>
        </p:nvCxnSpPr>
        <p:spPr>
          <a:xfrm>
            <a:off x="3539213" y="2000413"/>
            <a:ext cx="272700" cy="1092300"/>
          </a:xfrm>
          <a:prstGeom prst="bentConnector3">
            <a:avLst>
              <a:gd fmla="val 187358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24" name="Google Shape;1224;p30"/>
          <p:cNvSpPr txBox="1"/>
          <p:nvPr/>
        </p:nvSpPr>
        <p:spPr>
          <a:xfrm>
            <a:off x="311700" y="4009025"/>
            <a:ext cx="41862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Este algoritmo reduce el costo computacional del descenso del gradiente, pero sin la gran variación entre iteraciones del descenso del gradiente estocástico.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5" name="Google Shape;1225;p30"/>
          <p:cNvSpPr/>
          <p:nvPr/>
        </p:nvSpPr>
        <p:spPr>
          <a:xfrm>
            <a:off x="5184975" y="2194975"/>
            <a:ext cx="2589450" cy="2083700"/>
          </a:xfrm>
          <a:custGeom>
            <a:rect b="b" l="l" r="r" t="t"/>
            <a:pathLst>
              <a:path extrusionOk="0" h="83348" w="103578">
                <a:moveTo>
                  <a:pt x="0" y="0"/>
                </a:moveTo>
                <a:lnTo>
                  <a:pt x="14566" y="21443"/>
                </a:lnTo>
                <a:lnTo>
                  <a:pt x="28322" y="45720"/>
                </a:lnTo>
                <a:lnTo>
                  <a:pt x="49766" y="53812"/>
                </a:lnTo>
                <a:lnTo>
                  <a:pt x="66355" y="71614"/>
                </a:lnTo>
                <a:lnTo>
                  <a:pt x="82539" y="73637"/>
                </a:lnTo>
                <a:lnTo>
                  <a:pt x="93058" y="83348"/>
                </a:lnTo>
                <a:lnTo>
                  <a:pt x="103578" y="79706"/>
                </a:lnTo>
              </a:path>
            </a:pathLst>
          </a:custGeom>
          <a:noFill/>
          <a:ln cap="flat" cmpd="sng" w="38100">
            <a:solidFill>
              <a:srgbClr val="A0D60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226" name="Google Shape;1226;p30"/>
          <p:cNvSpPr/>
          <p:nvPr/>
        </p:nvSpPr>
        <p:spPr>
          <a:xfrm>
            <a:off x="5147150" y="21766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0"/>
          <p:cNvSpPr/>
          <p:nvPr/>
        </p:nvSpPr>
        <p:spPr>
          <a:xfrm>
            <a:off x="5474500" y="26261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0"/>
          <p:cNvSpPr/>
          <p:nvPr/>
        </p:nvSpPr>
        <p:spPr>
          <a:xfrm>
            <a:off x="5853775" y="32913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0"/>
          <p:cNvSpPr/>
          <p:nvPr/>
        </p:nvSpPr>
        <p:spPr>
          <a:xfrm>
            <a:off x="6353900" y="347712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0"/>
          <p:cNvSpPr/>
          <p:nvPr/>
        </p:nvSpPr>
        <p:spPr>
          <a:xfrm>
            <a:off x="6794425" y="39120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0"/>
          <p:cNvSpPr/>
          <p:nvPr/>
        </p:nvSpPr>
        <p:spPr>
          <a:xfrm>
            <a:off x="6987275" y="39523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0"/>
          <p:cNvSpPr/>
          <p:nvPr/>
        </p:nvSpPr>
        <p:spPr>
          <a:xfrm>
            <a:off x="7180125" y="39523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0"/>
          <p:cNvSpPr/>
          <p:nvPr/>
        </p:nvSpPr>
        <p:spPr>
          <a:xfrm>
            <a:off x="7279000" y="40416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0"/>
          <p:cNvSpPr/>
          <p:nvPr/>
        </p:nvSpPr>
        <p:spPr>
          <a:xfrm>
            <a:off x="7396600" y="41712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0"/>
          <p:cNvSpPr/>
          <p:nvPr/>
        </p:nvSpPr>
        <p:spPr>
          <a:xfrm>
            <a:off x="7440525" y="42105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0"/>
          <p:cNvSpPr/>
          <p:nvPr/>
        </p:nvSpPr>
        <p:spPr>
          <a:xfrm>
            <a:off x="7570725" y="417125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0"/>
          <p:cNvSpPr/>
          <p:nvPr/>
        </p:nvSpPr>
        <p:spPr>
          <a:xfrm>
            <a:off x="7645425" y="41490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0"/>
          <p:cNvSpPr/>
          <p:nvPr/>
        </p:nvSpPr>
        <p:spPr>
          <a:xfrm>
            <a:off x="6601075" y="37222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0"/>
          <p:cNvSpPr/>
          <p:nvPr/>
        </p:nvSpPr>
        <p:spPr>
          <a:xfrm>
            <a:off x="7645425" y="40819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0"/>
          <p:cNvSpPr/>
          <p:nvPr/>
        </p:nvSpPr>
        <p:spPr>
          <a:xfrm>
            <a:off x="7570725" y="40819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0"/>
          <p:cNvSpPr/>
          <p:nvPr/>
        </p:nvSpPr>
        <p:spPr>
          <a:xfrm>
            <a:off x="7386275" y="41490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0"/>
          <p:cNvSpPr/>
          <p:nvPr/>
        </p:nvSpPr>
        <p:spPr>
          <a:xfrm>
            <a:off x="7396600" y="4081900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0"/>
          <p:cNvSpPr/>
          <p:nvPr/>
        </p:nvSpPr>
        <p:spPr>
          <a:xfrm>
            <a:off x="7462213" y="4149075"/>
            <a:ext cx="130200" cy="129600"/>
          </a:xfrm>
          <a:prstGeom prst="ellipse">
            <a:avLst/>
          </a:prstGeom>
          <a:solidFill>
            <a:srgbClr val="A0D6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4" name="Google Shape;124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245" name="Google Shape;1245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32525" y="2006075"/>
            <a:ext cx="3975081" cy="29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1" name="Google Shape;1251;p31"/>
          <p:cNvSpPr/>
          <p:nvPr/>
        </p:nvSpPr>
        <p:spPr>
          <a:xfrm>
            <a:off x="2290300" y="1960925"/>
            <a:ext cx="1168200" cy="276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1"/>
          <p:cNvSpPr/>
          <p:nvPr/>
        </p:nvSpPr>
        <p:spPr>
          <a:xfrm>
            <a:off x="381275" y="3809675"/>
            <a:ext cx="3796500" cy="5688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1"/>
          <p:cNvSpPr/>
          <p:nvPr/>
        </p:nvSpPr>
        <p:spPr>
          <a:xfrm>
            <a:off x="1182275" y="2448350"/>
            <a:ext cx="2538300" cy="5688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1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1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Momentum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256" name="Google Shape;1256;p31"/>
          <p:cNvSpPr txBox="1"/>
          <p:nvPr/>
        </p:nvSpPr>
        <p:spPr>
          <a:xfrm>
            <a:off x="313725" y="833700"/>
            <a:ext cx="4260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Este algoritmo de optimización se basa en </a:t>
            </a:r>
            <a:r>
              <a:rPr b="1" lang="es">
                <a:highlight>
                  <a:srgbClr val="55EEA4"/>
                </a:highlight>
                <a:latin typeface="Dosis"/>
                <a:ea typeface="Dosis"/>
                <a:cs typeface="Dosis"/>
                <a:sym typeface="Dosis"/>
              </a:rPr>
              <a:t> reducir la variación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del gradiente entre cada época al tomar en cuenta los gradientes de las épocas anteriores.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7" name="Google Shape;1257;p31"/>
          <p:cNvSpPr txBox="1"/>
          <p:nvPr/>
        </p:nvSpPr>
        <p:spPr>
          <a:xfrm>
            <a:off x="413725" y="2233775"/>
            <a:ext cx="1406400" cy="276300"/>
          </a:xfrm>
          <a:prstGeom prst="rect">
            <a:avLst/>
          </a:prstGeom>
          <a:solidFill>
            <a:srgbClr val="EAE1D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momento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58" name="Google Shape;1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122" y="2598600"/>
            <a:ext cx="2091291" cy="27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9" name="Google Shape;12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852" y="3947563"/>
            <a:ext cx="2675345" cy="35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60" name="Google Shape;1260;p31"/>
          <p:cNvCxnSpPr>
            <a:stCxn id="1253" idx="3"/>
          </p:cNvCxnSpPr>
          <p:nvPr/>
        </p:nvCxnSpPr>
        <p:spPr>
          <a:xfrm flipH="1">
            <a:off x="3483575" y="2732750"/>
            <a:ext cx="237000" cy="1206000"/>
          </a:xfrm>
          <a:prstGeom prst="bentConnector4">
            <a:avLst>
              <a:gd fmla="val -100475" name="adj1"/>
              <a:gd fmla="val 61791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diamond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61" name="Google Shape;1261;p31"/>
          <p:cNvSpPr/>
          <p:nvPr/>
        </p:nvSpPr>
        <p:spPr>
          <a:xfrm>
            <a:off x="5083625" y="2177150"/>
            <a:ext cx="2579925" cy="2079175"/>
          </a:xfrm>
          <a:custGeom>
            <a:rect b="b" l="l" r="r" t="t"/>
            <a:pathLst>
              <a:path extrusionOk="0" h="83167" w="103197">
                <a:moveTo>
                  <a:pt x="0" y="35269"/>
                </a:moveTo>
                <a:lnTo>
                  <a:pt x="4790" y="32221"/>
                </a:lnTo>
                <a:lnTo>
                  <a:pt x="56170" y="0"/>
                </a:lnTo>
                <a:lnTo>
                  <a:pt x="23513" y="45720"/>
                </a:lnTo>
                <a:lnTo>
                  <a:pt x="72717" y="27867"/>
                </a:lnTo>
                <a:lnTo>
                  <a:pt x="50945" y="54864"/>
                </a:lnTo>
                <a:lnTo>
                  <a:pt x="80554" y="49203"/>
                </a:lnTo>
                <a:lnTo>
                  <a:pt x="66185" y="64443"/>
                </a:lnTo>
                <a:lnTo>
                  <a:pt x="85344" y="64443"/>
                </a:lnTo>
                <a:lnTo>
                  <a:pt x="82732" y="70104"/>
                </a:lnTo>
                <a:lnTo>
                  <a:pt x="92746" y="70975"/>
                </a:lnTo>
                <a:lnTo>
                  <a:pt x="93617" y="76635"/>
                </a:lnTo>
                <a:lnTo>
                  <a:pt x="100149" y="79683"/>
                </a:lnTo>
                <a:lnTo>
                  <a:pt x="103197" y="83167"/>
                </a:lnTo>
              </a:path>
            </a:pathLst>
          </a:custGeom>
          <a:noFill/>
          <a:ln cap="flat" cmpd="sng" w="38100">
            <a:solidFill>
              <a:srgbClr val="B8F608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262" name="Google Shape;1262;p31"/>
          <p:cNvSpPr/>
          <p:nvPr/>
        </p:nvSpPr>
        <p:spPr>
          <a:xfrm>
            <a:off x="5045800" y="297272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1"/>
          <p:cNvSpPr/>
          <p:nvPr/>
        </p:nvSpPr>
        <p:spPr>
          <a:xfrm>
            <a:off x="6443900" y="20756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1"/>
          <p:cNvSpPr/>
          <p:nvPr/>
        </p:nvSpPr>
        <p:spPr>
          <a:xfrm>
            <a:off x="5612675" y="3254250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1"/>
          <p:cNvSpPr/>
          <p:nvPr/>
        </p:nvSpPr>
        <p:spPr>
          <a:xfrm>
            <a:off x="6854963" y="27945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1"/>
          <p:cNvSpPr/>
          <p:nvPr/>
        </p:nvSpPr>
        <p:spPr>
          <a:xfrm>
            <a:off x="6308475" y="34890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1"/>
          <p:cNvSpPr/>
          <p:nvPr/>
        </p:nvSpPr>
        <p:spPr>
          <a:xfrm>
            <a:off x="7081575" y="33040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1"/>
          <p:cNvSpPr/>
          <p:nvPr/>
        </p:nvSpPr>
        <p:spPr>
          <a:xfrm>
            <a:off x="6676125" y="3706350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1"/>
          <p:cNvSpPr/>
          <p:nvPr/>
        </p:nvSpPr>
        <p:spPr>
          <a:xfrm>
            <a:off x="7131075" y="3706350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1"/>
          <p:cNvSpPr/>
          <p:nvPr/>
        </p:nvSpPr>
        <p:spPr>
          <a:xfrm>
            <a:off x="7081575" y="38874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1"/>
          <p:cNvSpPr/>
          <p:nvPr/>
        </p:nvSpPr>
        <p:spPr>
          <a:xfrm>
            <a:off x="7322425" y="38874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1"/>
          <p:cNvSpPr/>
          <p:nvPr/>
        </p:nvSpPr>
        <p:spPr>
          <a:xfrm>
            <a:off x="7322425" y="40170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1"/>
          <p:cNvSpPr/>
          <p:nvPr/>
        </p:nvSpPr>
        <p:spPr>
          <a:xfrm>
            <a:off x="7396600" y="40170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1"/>
          <p:cNvSpPr/>
          <p:nvPr/>
        </p:nvSpPr>
        <p:spPr>
          <a:xfrm>
            <a:off x="7452625" y="412672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1"/>
          <p:cNvSpPr/>
          <p:nvPr/>
        </p:nvSpPr>
        <p:spPr>
          <a:xfrm>
            <a:off x="7526800" y="40632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1"/>
          <p:cNvSpPr/>
          <p:nvPr/>
        </p:nvSpPr>
        <p:spPr>
          <a:xfrm>
            <a:off x="7526800" y="41466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1"/>
          <p:cNvSpPr/>
          <p:nvPr/>
        </p:nvSpPr>
        <p:spPr>
          <a:xfrm>
            <a:off x="7582825" y="419287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1"/>
          <p:cNvSpPr/>
          <p:nvPr/>
        </p:nvSpPr>
        <p:spPr>
          <a:xfrm>
            <a:off x="7657000" y="4256325"/>
            <a:ext cx="130200" cy="129600"/>
          </a:xfrm>
          <a:prstGeom prst="ellipse">
            <a:avLst/>
          </a:prstGeom>
          <a:solidFill>
            <a:srgbClr val="B8F608"/>
          </a:solidFill>
          <a:ln cap="flat" cmpd="sng" w="9525">
            <a:solidFill>
              <a:srgbClr val="B8F6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1138" y="1989264"/>
            <a:ext cx="746520" cy="220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0" name="Google Shape;1280;p31"/>
          <p:cNvCxnSpPr>
            <a:stCxn id="1251" idx="1"/>
          </p:cNvCxnSpPr>
          <p:nvPr/>
        </p:nvCxnSpPr>
        <p:spPr>
          <a:xfrm flipH="1">
            <a:off x="2071600" y="2099075"/>
            <a:ext cx="218700" cy="4506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81" name="Google Shape;1281;p31"/>
          <p:cNvSpPr txBox="1"/>
          <p:nvPr/>
        </p:nvSpPr>
        <p:spPr>
          <a:xfrm>
            <a:off x="4896300" y="817625"/>
            <a:ext cx="3975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vector ya no se dirige hacia la dirección de mayor descenso, sino que hacia la dirección en la que apunta el </a:t>
            </a:r>
            <a:r>
              <a:rPr b="1" lang="es">
                <a:highlight>
                  <a:srgbClr val="55EEA4"/>
                </a:highlight>
                <a:latin typeface="Dosis"/>
                <a:ea typeface="Dosis"/>
                <a:cs typeface="Dosis"/>
                <a:sym typeface="Dosis"/>
              </a:rPr>
              <a:t> promedio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 todos los vectores gradientes anteriores.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2" name="Google Shape;1282;p31"/>
          <p:cNvSpPr txBox="1"/>
          <p:nvPr/>
        </p:nvSpPr>
        <p:spPr>
          <a:xfrm>
            <a:off x="381275" y="4494800"/>
            <a:ext cx="3796500" cy="276300"/>
          </a:xfrm>
          <a:prstGeom prst="rect">
            <a:avLst/>
          </a:prstGeom>
          <a:solidFill>
            <a:srgbClr val="05C9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actualización de los parámetros</a:t>
            </a:r>
            <a:endParaRPr b="1" sz="1100">
              <a:highlight>
                <a:srgbClr val="00E576"/>
              </a:highlight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1283" name="Google Shape;128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284" name="Google Shape;1284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Hiperparámetros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33225" y="1229825"/>
            <a:ext cx="24561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Los </a:t>
            </a:r>
            <a:r>
              <a:rPr b="1" lang="es">
                <a:highlight>
                  <a:srgbClr val="FF7E7E"/>
                </a:highlight>
                <a:latin typeface="Dosis"/>
                <a:ea typeface="Dosis"/>
                <a:cs typeface="Dosis"/>
                <a:sym typeface="Dosis"/>
              </a:rPr>
              <a:t> hiperparámetros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son los parámetros que se pueden ajustar para modificar el entrenamiento de una red neuronal artificial.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2970684" y="1272202"/>
            <a:ext cx="3221054" cy="3325678"/>
            <a:chOff x="3961721" y="1210577"/>
            <a:chExt cx="3221054" cy="3325678"/>
          </a:xfrm>
        </p:grpSpPr>
        <p:sp>
          <p:nvSpPr>
            <p:cNvPr id="65" name="Google Shape;65;p14"/>
            <p:cNvSpPr/>
            <p:nvPr/>
          </p:nvSpPr>
          <p:spPr>
            <a:xfrm>
              <a:off x="3961727" y="1210577"/>
              <a:ext cx="1459200" cy="1557000"/>
            </a:xfrm>
            <a:prstGeom prst="rect">
              <a:avLst/>
            </a:prstGeom>
            <a:solidFill>
              <a:srgbClr val="F1C232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637413" y="2979255"/>
              <a:ext cx="1459200" cy="1557000"/>
            </a:xfrm>
            <a:prstGeom prst="rect">
              <a:avLst/>
            </a:prstGeom>
            <a:solidFill>
              <a:srgbClr val="F1C232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54000" spcFirstLastPara="1" rIns="91425" wrap="square" tIns="126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637428" y="1210578"/>
              <a:ext cx="1459200" cy="1557000"/>
            </a:xfrm>
            <a:prstGeom prst="rect">
              <a:avLst/>
            </a:prstGeom>
            <a:solidFill>
              <a:srgbClr val="F1C232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961721" y="2963213"/>
              <a:ext cx="1459200" cy="1557000"/>
            </a:xfrm>
            <a:prstGeom prst="rect">
              <a:avLst/>
            </a:prstGeom>
            <a:solidFill>
              <a:srgbClr val="F1C232"/>
            </a:solidFill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14"/>
            <p:cNvGrpSpPr/>
            <p:nvPr/>
          </p:nvGrpSpPr>
          <p:grpSpPr>
            <a:xfrm>
              <a:off x="4285952" y="3519096"/>
              <a:ext cx="807435" cy="851323"/>
              <a:chOff x="5672789" y="2768501"/>
              <a:chExt cx="708276" cy="746774"/>
            </a:xfrm>
          </p:grpSpPr>
          <p:cxnSp>
            <p:nvCxnSpPr>
              <p:cNvPr id="70" name="Google Shape;70;p14"/>
              <p:cNvCxnSpPr>
                <a:stCxn id="71" idx="2"/>
                <a:endCxn id="72" idx="2"/>
              </p:cNvCxnSpPr>
              <p:nvPr/>
            </p:nvCxnSpPr>
            <p:spPr>
              <a:xfrm>
                <a:off x="5834189" y="3044325"/>
                <a:ext cx="111900" cy="218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73" name="Google Shape;73;p14"/>
              <p:cNvSpPr/>
              <p:nvPr/>
            </p:nvSpPr>
            <p:spPr>
              <a:xfrm flipH="1">
                <a:off x="5672789" y="2768501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 flipH="1">
                <a:off x="5672789" y="2963625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 flipH="1">
                <a:off x="5672789" y="3158750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 flipH="1">
                <a:off x="5672789" y="3353875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5946056" y="2978638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5946056" y="3182436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6219665" y="3076200"/>
                <a:ext cx="161400" cy="161400"/>
              </a:xfrm>
              <a:prstGeom prst="ellipse">
                <a:avLst/>
              </a:prstGeom>
              <a:solidFill>
                <a:srgbClr val="F3F3F3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8" name="Google Shape;78;p14"/>
              <p:cNvCxnSpPr>
                <a:stCxn id="73" idx="2"/>
                <a:endCxn id="76" idx="2"/>
              </p:cNvCxnSpPr>
              <p:nvPr/>
            </p:nvCxnSpPr>
            <p:spPr>
              <a:xfrm>
                <a:off x="5834189" y="2849201"/>
                <a:ext cx="111900" cy="21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79" name="Google Shape;79;p14"/>
              <p:cNvCxnSpPr>
                <a:stCxn id="71" idx="2"/>
                <a:endCxn id="76" idx="2"/>
              </p:cNvCxnSpPr>
              <p:nvPr/>
            </p:nvCxnSpPr>
            <p:spPr>
              <a:xfrm>
                <a:off x="5834189" y="3044325"/>
                <a:ext cx="111900" cy="15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0" name="Google Shape;80;p14"/>
              <p:cNvCxnSpPr>
                <a:stCxn id="74" idx="2"/>
                <a:endCxn id="76" idx="2"/>
              </p:cNvCxnSpPr>
              <p:nvPr/>
            </p:nvCxnSpPr>
            <p:spPr>
              <a:xfrm flipH="1" rot="10800000">
                <a:off x="5834189" y="3059450"/>
                <a:ext cx="111900" cy="18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1" name="Google Shape;81;p14"/>
              <p:cNvCxnSpPr/>
              <p:nvPr/>
            </p:nvCxnSpPr>
            <p:spPr>
              <a:xfrm>
                <a:off x="5887572" y="3059227"/>
                <a:ext cx="58200" cy="19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2" name="Google Shape;82;p14"/>
              <p:cNvCxnSpPr>
                <a:stCxn id="74" idx="2"/>
              </p:cNvCxnSpPr>
              <p:nvPr/>
            </p:nvCxnSpPr>
            <p:spPr>
              <a:xfrm>
                <a:off x="5834189" y="3239450"/>
                <a:ext cx="11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3" name="Google Shape;83;p14"/>
              <p:cNvCxnSpPr>
                <a:stCxn id="75" idx="2"/>
              </p:cNvCxnSpPr>
              <p:nvPr/>
            </p:nvCxnSpPr>
            <p:spPr>
              <a:xfrm flipH="1" rot="10800000">
                <a:off x="5834189" y="3239275"/>
                <a:ext cx="111600" cy="195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4" name="Google Shape;84;p14"/>
              <p:cNvCxnSpPr>
                <a:stCxn id="76" idx="6"/>
                <a:endCxn id="77" idx="2"/>
              </p:cNvCxnSpPr>
              <p:nvPr/>
            </p:nvCxnSpPr>
            <p:spPr>
              <a:xfrm>
                <a:off x="6107456" y="3059338"/>
                <a:ext cx="112200" cy="97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5" name="Google Shape;85;p14"/>
              <p:cNvCxnSpPr>
                <a:stCxn id="72" idx="6"/>
                <a:endCxn id="77" idx="2"/>
              </p:cNvCxnSpPr>
              <p:nvPr/>
            </p:nvCxnSpPr>
            <p:spPr>
              <a:xfrm flipH="1" rot="10800000">
                <a:off x="6107456" y="3156936"/>
                <a:ext cx="112200" cy="106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6" name="Google Shape;86;p14"/>
              <p:cNvCxnSpPr>
                <a:stCxn id="73" idx="2"/>
                <a:endCxn id="72" idx="2"/>
              </p:cNvCxnSpPr>
              <p:nvPr/>
            </p:nvCxnSpPr>
            <p:spPr>
              <a:xfrm>
                <a:off x="5834189" y="2849201"/>
                <a:ext cx="111900" cy="414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7" name="Google Shape;87;p14"/>
              <p:cNvCxnSpPr>
                <a:stCxn id="75" idx="2"/>
                <a:endCxn id="76" idx="2"/>
              </p:cNvCxnSpPr>
              <p:nvPr/>
            </p:nvCxnSpPr>
            <p:spPr>
              <a:xfrm flipH="1" rot="10800000">
                <a:off x="5834189" y="3059275"/>
                <a:ext cx="111900" cy="375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sp>
          <p:nvSpPr>
            <p:cNvPr id="88" name="Google Shape;88;p14"/>
            <p:cNvSpPr txBox="1"/>
            <p:nvPr/>
          </p:nvSpPr>
          <p:spPr>
            <a:xfrm>
              <a:off x="4004425" y="2982325"/>
              <a:ext cx="1459200" cy="64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54000" spcFirstLastPara="1" rIns="91425" wrap="square" tIns="126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latin typeface="Dosis"/>
                  <a:ea typeface="Dosis"/>
                  <a:cs typeface="Dosis"/>
                  <a:sym typeface="Dosis"/>
                </a:rPr>
                <a:t>modelo</a:t>
              </a:r>
              <a:endParaRPr b="1" sz="24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3984775" y="1221075"/>
              <a:ext cx="1414800" cy="55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54000" spcFirstLastPara="1" rIns="91425" wrap="square" tIns="126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latin typeface="Dosis"/>
                  <a:ea typeface="Dosis"/>
                  <a:cs typeface="Dosis"/>
                  <a:sym typeface="Dosis"/>
                </a:rPr>
                <a:t>datos</a:t>
              </a:r>
              <a:endParaRPr b="1" sz="2400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90" name="Google Shape;9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0376" y="1779125"/>
              <a:ext cx="819302" cy="8193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1" name="Google Shape;91;p14"/>
            <p:cNvSpPr txBox="1"/>
            <p:nvPr/>
          </p:nvSpPr>
          <p:spPr>
            <a:xfrm>
              <a:off x="5659616" y="1221100"/>
              <a:ext cx="1414800" cy="64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54000" spcFirstLastPara="1" rIns="91425" wrap="square" tIns="1260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latin typeface="Dosis ExtraLight"/>
                  <a:ea typeface="Dosis ExtraLight"/>
                  <a:cs typeface="Dosis ExtraLight"/>
                  <a:sym typeface="Dosis ExtraLight"/>
                </a:rPr>
                <a:t>función de costo</a:t>
              </a:r>
              <a:endParaRPr sz="18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5621875" y="2982350"/>
              <a:ext cx="1560900" cy="64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54000" spcFirstLastPara="1" rIns="91425" wrap="square" tIns="1260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latin typeface="Dosis ExtraLight"/>
                  <a:ea typeface="Dosis ExtraLight"/>
                  <a:cs typeface="Dosis ExtraLight"/>
                  <a:sym typeface="Dosis ExtraLight"/>
                </a:rPr>
                <a:t>algoritmo de optimización</a:t>
              </a:r>
              <a:endParaRPr sz="18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pic>
          <p:nvPicPr>
            <p:cNvPr id="93" name="Google Shape;93;p14"/>
            <p:cNvPicPr preferRelativeResize="0"/>
            <p:nvPr/>
          </p:nvPicPr>
          <p:blipFill rotWithShape="1">
            <a:blip r:embed="rId5">
              <a:alphaModFix/>
            </a:blip>
            <a:srcRect b="19646" l="0" r="58414" t="0"/>
            <a:stretch/>
          </p:blipFill>
          <p:spPr>
            <a:xfrm>
              <a:off x="5906325" y="1764288"/>
              <a:ext cx="921379" cy="100140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</p:pic>
        <p:pic>
          <p:nvPicPr>
            <p:cNvPr id="94" name="Google Shape;94;p14"/>
            <p:cNvPicPr preferRelativeResize="0"/>
            <p:nvPr/>
          </p:nvPicPr>
          <p:blipFill rotWithShape="1">
            <a:blip r:embed="rId6">
              <a:alphaModFix/>
            </a:blip>
            <a:srcRect b="23050" l="25614" r="18786" t="16464"/>
            <a:stretch/>
          </p:blipFill>
          <p:spPr>
            <a:xfrm>
              <a:off x="5851925" y="3629738"/>
              <a:ext cx="1100803" cy="8981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95" name="Google Shape;95;p14"/>
            <p:cNvCxnSpPr/>
            <p:nvPr/>
          </p:nvCxnSpPr>
          <p:spPr>
            <a:xfrm>
              <a:off x="5993050" y="3882350"/>
              <a:ext cx="171300" cy="291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oval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96" name="Google Shape;96;p14"/>
          <p:cNvSpPr txBox="1"/>
          <p:nvPr/>
        </p:nvSpPr>
        <p:spPr>
          <a:xfrm>
            <a:off x="252163" y="3136924"/>
            <a:ext cx="1917300" cy="5283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97" name="Google Shape;97;p14"/>
          <p:cNvSpPr txBox="1"/>
          <p:nvPr/>
        </p:nvSpPr>
        <p:spPr>
          <a:xfrm>
            <a:off x="252263" y="3136925"/>
            <a:ext cx="1917300" cy="5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hare Tech Mono"/>
                <a:ea typeface="Share Tech Mono"/>
                <a:cs typeface="Share Tech Mono"/>
                <a:sym typeface="Share Tech Mono"/>
              </a:rPr>
              <a:t>número de capas</a:t>
            </a:r>
            <a:endParaRPr b="1" i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98" name="Google Shape;98;p14"/>
          <p:cNvCxnSpPr>
            <a:stCxn id="97" idx="3"/>
            <a:endCxn id="68" idx="1"/>
          </p:cNvCxnSpPr>
          <p:nvPr/>
        </p:nvCxnSpPr>
        <p:spPr>
          <a:xfrm>
            <a:off x="2169563" y="3401075"/>
            <a:ext cx="801000" cy="4023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9" name="Google Shape;99;p14"/>
          <p:cNvSpPr txBox="1"/>
          <p:nvPr/>
        </p:nvSpPr>
        <p:spPr>
          <a:xfrm>
            <a:off x="6914888" y="1384549"/>
            <a:ext cx="1917300" cy="5283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0" name="Google Shape;100;p14"/>
          <p:cNvSpPr txBox="1"/>
          <p:nvPr/>
        </p:nvSpPr>
        <p:spPr>
          <a:xfrm>
            <a:off x="6914988" y="1384550"/>
            <a:ext cx="1917300" cy="5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hare Tech Mono"/>
                <a:ea typeface="Share Tech Mono"/>
                <a:cs typeface="Share Tech Mono"/>
                <a:sym typeface="Share Tech Mono"/>
              </a:rPr>
              <a:t>tipo de función</a:t>
            </a:r>
            <a:endParaRPr b="1" i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101" name="Google Shape;101;p14"/>
          <p:cNvCxnSpPr>
            <a:stCxn id="100" idx="1"/>
            <a:endCxn id="67" idx="3"/>
          </p:cNvCxnSpPr>
          <p:nvPr/>
        </p:nvCxnSpPr>
        <p:spPr>
          <a:xfrm flipH="1">
            <a:off x="6105588" y="1648700"/>
            <a:ext cx="809400" cy="402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2" name="Google Shape;102;p14"/>
          <p:cNvSpPr txBox="1"/>
          <p:nvPr/>
        </p:nvSpPr>
        <p:spPr>
          <a:xfrm>
            <a:off x="6914900" y="3401076"/>
            <a:ext cx="1917300" cy="8505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3" name="Google Shape;103;p14"/>
          <p:cNvSpPr txBox="1"/>
          <p:nvPr/>
        </p:nvSpPr>
        <p:spPr>
          <a:xfrm>
            <a:off x="6915000" y="3401078"/>
            <a:ext cx="1917300" cy="85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hare Tech Mono"/>
                <a:ea typeface="Share Tech Mono"/>
                <a:cs typeface="Share Tech Mono"/>
                <a:sym typeface="Share Tech Mono"/>
              </a:rPr>
              <a:t>tamaño del coeficiente de aprendizaje</a:t>
            </a:r>
            <a:endParaRPr b="1" i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104" name="Google Shape;104;p14"/>
          <p:cNvCxnSpPr>
            <a:stCxn id="103" idx="1"/>
          </p:cNvCxnSpPr>
          <p:nvPr/>
        </p:nvCxnSpPr>
        <p:spPr>
          <a:xfrm flipH="1">
            <a:off x="6105600" y="3826328"/>
            <a:ext cx="809400" cy="402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5" name="Google Shape;105;p14"/>
          <p:cNvSpPr txBox="1"/>
          <p:nvPr/>
        </p:nvSpPr>
        <p:spPr>
          <a:xfrm>
            <a:off x="502575" y="3888675"/>
            <a:ext cx="1917300" cy="709200"/>
          </a:xfrm>
          <a:prstGeom prst="rect">
            <a:avLst/>
          </a:prstGeom>
          <a:solidFill>
            <a:srgbClr val="FF7E7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6" name="Google Shape;106;p14"/>
          <p:cNvSpPr txBox="1"/>
          <p:nvPr/>
        </p:nvSpPr>
        <p:spPr>
          <a:xfrm>
            <a:off x="502675" y="3888677"/>
            <a:ext cx="1917300" cy="70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hare Tech Mono"/>
                <a:ea typeface="Share Tech Mono"/>
                <a:cs typeface="Share Tech Mono"/>
                <a:sym typeface="Share Tech Mono"/>
              </a:rPr>
              <a:t>inicialización de parámetros</a:t>
            </a:r>
            <a:endParaRPr b="1" i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107" name="Google Shape;107;p14"/>
          <p:cNvCxnSpPr>
            <a:stCxn id="106" idx="2"/>
            <a:endCxn id="68" idx="2"/>
          </p:cNvCxnSpPr>
          <p:nvPr/>
        </p:nvCxnSpPr>
        <p:spPr>
          <a:xfrm rot="-5400000">
            <a:off x="2572825" y="3470477"/>
            <a:ext cx="15900" cy="2238900"/>
          </a:xfrm>
          <a:prstGeom prst="bentConnector3">
            <a:avLst>
              <a:gd fmla="val -221932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08" name="Google Shape;10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2"/>
          <p:cNvSpPr/>
          <p:nvPr/>
        </p:nvSpPr>
        <p:spPr>
          <a:xfrm>
            <a:off x="5465550" y="2151775"/>
            <a:ext cx="2608200" cy="5430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2"/>
          <p:cNvSpPr/>
          <p:nvPr/>
        </p:nvSpPr>
        <p:spPr>
          <a:xfrm>
            <a:off x="5465550" y="3374450"/>
            <a:ext cx="3526200" cy="720900"/>
          </a:xfrm>
          <a:prstGeom prst="rect">
            <a:avLst/>
          </a:prstGeom>
          <a:solidFill>
            <a:srgbClr val="9FB3B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2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2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Adagrad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293" name="Google Shape;1293;p32"/>
          <p:cNvSpPr txBox="1"/>
          <p:nvPr/>
        </p:nvSpPr>
        <p:spPr>
          <a:xfrm>
            <a:off x="83100" y="1013250"/>
            <a:ext cx="21105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Este algoritmo de optimización se centra en los problemas donde hay rasgos que aparecen con </a:t>
            </a:r>
            <a:r>
              <a:rPr b="1" lang="es">
                <a:highlight>
                  <a:srgbClr val="73A9FF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s"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poca frecuencia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294" name="Google Shape;1294;p32"/>
          <p:cNvGrpSpPr/>
          <p:nvPr/>
        </p:nvGrpSpPr>
        <p:grpSpPr>
          <a:xfrm>
            <a:off x="2544345" y="985475"/>
            <a:ext cx="2726109" cy="1666998"/>
            <a:chOff x="234970" y="989337"/>
            <a:chExt cx="2726109" cy="1666998"/>
          </a:xfrm>
        </p:grpSpPr>
        <p:pic>
          <p:nvPicPr>
            <p:cNvPr id="1295" name="Google Shape;1295;p32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234970" y="989337"/>
              <a:ext cx="2726109" cy="166699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296" name="Google Shape;1296;p32"/>
            <p:cNvCxnSpPr>
              <a:stCxn id="1297" idx="6"/>
              <a:endCxn id="1298" idx="2"/>
            </p:cNvCxnSpPr>
            <p:nvPr/>
          </p:nvCxnSpPr>
          <p:spPr>
            <a:xfrm>
              <a:off x="2073858" y="1452344"/>
              <a:ext cx="565500" cy="3507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299" name="Google Shape;1299;p32"/>
            <p:cNvCxnSpPr>
              <a:endCxn id="1298" idx="2"/>
            </p:cNvCxnSpPr>
            <p:nvPr/>
          </p:nvCxnSpPr>
          <p:spPr>
            <a:xfrm flipH="1" rot="10800000">
              <a:off x="2073093" y="1803017"/>
              <a:ext cx="566400" cy="188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0" name="Google Shape;1300;p32"/>
            <p:cNvCxnSpPr>
              <a:stCxn id="1301" idx="6"/>
              <a:endCxn id="1298" idx="2"/>
            </p:cNvCxnSpPr>
            <p:nvPr/>
          </p:nvCxnSpPr>
          <p:spPr>
            <a:xfrm>
              <a:off x="2073858" y="1709547"/>
              <a:ext cx="565500" cy="936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2" name="Google Shape;1302;p32"/>
            <p:cNvCxnSpPr>
              <a:stCxn id="1303" idx="6"/>
              <a:endCxn id="1298" idx="2"/>
            </p:cNvCxnSpPr>
            <p:nvPr/>
          </p:nvCxnSpPr>
          <p:spPr>
            <a:xfrm flipH="1" rot="10800000">
              <a:off x="2073858" y="1803054"/>
              <a:ext cx="565500" cy="4209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4" name="Google Shape;1304;p32"/>
            <p:cNvCxnSpPr>
              <a:stCxn id="1305" idx="6"/>
              <a:endCxn id="1306" idx="2"/>
            </p:cNvCxnSpPr>
            <p:nvPr/>
          </p:nvCxnSpPr>
          <p:spPr>
            <a:xfrm>
              <a:off x="1315923" y="1179924"/>
              <a:ext cx="565500" cy="7869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7" name="Google Shape;1307;p32"/>
            <p:cNvCxnSpPr>
              <a:stCxn id="1308" idx="6"/>
              <a:endCxn id="1297" idx="2"/>
            </p:cNvCxnSpPr>
            <p:nvPr/>
          </p:nvCxnSpPr>
          <p:spPr>
            <a:xfrm flipH="1" rot="10800000">
              <a:off x="1315923" y="1452230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9" name="Google Shape;1309;p32"/>
            <p:cNvCxnSpPr>
              <a:stCxn id="1310" idx="6"/>
              <a:endCxn id="1297" idx="2"/>
            </p:cNvCxnSpPr>
            <p:nvPr/>
          </p:nvCxnSpPr>
          <p:spPr>
            <a:xfrm>
              <a:off x="1315923" y="1437127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1" name="Google Shape;1311;p32"/>
            <p:cNvCxnSpPr>
              <a:stCxn id="1312" idx="6"/>
              <a:endCxn id="1301" idx="2"/>
            </p:cNvCxnSpPr>
            <p:nvPr/>
          </p:nvCxnSpPr>
          <p:spPr>
            <a:xfrm flipH="1" rot="10800000">
              <a:off x="1315923" y="1709536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3" name="Google Shape;1313;p32"/>
            <p:cNvCxnSpPr>
              <a:stCxn id="1314" idx="6"/>
              <a:endCxn id="1303" idx="2"/>
            </p:cNvCxnSpPr>
            <p:nvPr/>
          </p:nvCxnSpPr>
          <p:spPr>
            <a:xfrm flipH="1" rot="10800000">
              <a:off x="1315923" y="2223840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5" name="Google Shape;1315;p32"/>
            <p:cNvCxnSpPr>
              <a:stCxn id="1314" idx="6"/>
              <a:endCxn id="1301" idx="2"/>
            </p:cNvCxnSpPr>
            <p:nvPr/>
          </p:nvCxnSpPr>
          <p:spPr>
            <a:xfrm flipH="1" rot="10800000">
              <a:off x="1315923" y="1709640"/>
              <a:ext cx="565500" cy="756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6" name="Google Shape;1316;p32"/>
            <p:cNvCxnSpPr>
              <a:stCxn id="1317" idx="6"/>
              <a:endCxn id="1306" idx="2"/>
            </p:cNvCxnSpPr>
            <p:nvPr/>
          </p:nvCxnSpPr>
          <p:spPr>
            <a:xfrm>
              <a:off x="1315923" y="1951533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8" name="Google Shape;1318;p32"/>
            <p:cNvCxnSpPr>
              <a:stCxn id="1308" idx="6"/>
              <a:endCxn id="1303" idx="2"/>
            </p:cNvCxnSpPr>
            <p:nvPr/>
          </p:nvCxnSpPr>
          <p:spPr>
            <a:xfrm>
              <a:off x="1315923" y="1694330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9" name="Google Shape;1319;p32"/>
            <p:cNvCxnSpPr>
              <a:stCxn id="1310" idx="6"/>
              <a:endCxn id="1301" idx="2"/>
            </p:cNvCxnSpPr>
            <p:nvPr/>
          </p:nvCxnSpPr>
          <p:spPr>
            <a:xfrm>
              <a:off x="1315923" y="1437127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0" name="Google Shape;1320;p32"/>
            <p:cNvCxnSpPr>
              <a:stCxn id="1305" idx="6"/>
              <a:endCxn id="1297" idx="2"/>
            </p:cNvCxnSpPr>
            <p:nvPr/>
          </p:nvCxnSpPr>
          <p:spPr>
            <a:xfrm>
              <a:off x="1315923" y="1179924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1" name="Google Shape;1321;p32"/>
            <p:cNvCxnSpPr>
              <a:stCxn id="1312" idx="6"/>
              <a:endCxn id="1306" idx="2"/>
            </p:cNvCxnSpPr>
            <p:nvPr/>
          </p:nvCxnSpPr>
          <p:spPr>
            <a:xfrm flipH="1" rot="10800000">
              <a:off x="1315923" y="1966636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2" name="Google Shape;1322;p32"/>
            <p:cNvCxnSpPr>
              <a:stCxn id="1308" idx="6"/>
              <a:endCxn id="1301" idx="2"/>
            </p:cNvCxnSpPr>
            <p:nvPr/>
          </p:nvCxnSpPr>
          <p:spPr>
            <a:xfrm>
              <a:off x="1315923" y="1694330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3" name="Google Shape;1323;p32"/>
            <p:cNvCxnSpPr>
              <a:stCxn id="1305" idx="6"/>
              <a:endCxn id="1301" idx="2"/>
            </p:cNvCxnSpPr>
            <p:nvPr/>
          </p:nvCxnSpPr>
          <p:spPr>
            <a:xfrm>
              <a:off x="1315923" y="1179924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4" name="Google Shape;1324;p32"/>
            <p:cNvCxnSpPr>
              <a:stCxn id="1305" idx="6"/>
              <a:endCxn id="1303" idx="2"/>
            </p:cNvCxnSpPr>
            <p:nvPr/>
          </p:nvCxnSpPr>
          <p:spPr>
            <a:xfrm>
              <a:off x="1315923" y="1179924"/>
              <a:ext cx="565500" cy="10440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5" name="Google Shape;1325;p32"/>
            <p:cNvCxnSpPr>
              <a:stCxn id="1317" idx="6"/>
              <a:endCxn id="1297" idx="2"/>
            </p:cNvCxnSpPr>
            <p:nvPr/>
          </p:nvCxnSpPr>
          <p:spPr>
            <a:xfrm flipH="1" rot="10800000">
              <a:off x="1315923" y="1452333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6" name="Google Shape;1326;p32"/>
            <p:cNvCxnSpPr>
              <a:stCxn id="1312" idx="6"/>
              <a:endCxn id="1303" idx="2"/>
            </p:cNvCxnSpPr>
            <p:nvPr/>
          </p:nvCxnSpPr>
          <p:spPr>
            <a:xfrm>
              <a:off x="1315923" y="2208736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7" name="Google Shape;1327;p32"/>
            <p:cNvCxnSpPr>
              <a:stCxn id="1317" idx="6"/>
              <a:endCxn id="1301" idx="2"/>
            </p:cNvCxnSpPr>
            <p:nvPr/>
          </p:nvCxnSpPr>
          <p:spPr>
            <a:xfrm flipH="1" rot="10800000">
              <a:off x="1315923" y="1709433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8" name="Google Shape;1328;p32"/>
            <p:cNvCxnSpPr>
              <a:stCxn id="1310" idx="6"/>
              <a:endCxn id="1306" idx="2"/>
            </p:cNvCxnSpPr>
            <p:nvPr/>
          </p:nvCxnSpPr>
          <p:spPr>
            <a:xfrm>
              <a:off x="1315923" y="1437127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9" name="Google Shape;1329;p32"/>
            <p:cNvCxnSpPr>
              <a:stCxn id="1310" idx="6"/>
              <a:endCxn id="1303" idx="2"/>
            </p:cNvCxnSpPr>
            <p:nvPr/>
          </p:nvCxnSpPr>
          <p:spPr>
            <a:xfrm>
              <a:off x="1315923" y="1437127"/>
              <a:ext cx="565500" cy="7869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0" name="Google Shape;1330;p32"/>
            <p:cNvCxnSpPr>
              <a:stCxn id="1312" idx="6"/>
              <a:endCxn id="1297" idx="2"/>
            </p:cNvCxnSpPr>
            <p:nvPr/>
          </p:nvCxnSpPr>
          <p:spPr>
            <a:xfrm flipH="1" rot="10800000">
              <a:off x="1315923" y="1452436"/>
              <a:ext cx="565500" cy="756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1" name="Google Shape;1331;p32"/>
            <p:cNvCxnSpPr>
              <a:stCxn id="1314" idx="6"/>
              <a:endCxn id="1306" idx="2"/>
            </p:cNvCxnSpPr>
            <p:nvPr/>
          </p:nvCxnSpPr>
          <p:spPr>
            <a:xfrm flipH="1" rot="10800000">
              <a:off x="1315923" y="1966740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2" name="Google Shape;1332;p32"/>
            <p:cNvCxnSpPr>
              <a:stCxn id="1314" idx="6"/>
              <a:endCxn id="1297" idx="2"/>
            </p:cNvCxnSpPr>
            <p:nvPr/>
          </p:nvCxnSpPr>
          <p:spPr>
            <a:xfrm flipH="1" rot="10800000">
              <a:off x="1315923" y="1452240"/>
              <a:ext cx="565500" cy="10137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3" name="Google Shape;1333;p32"/>
            <p:cNvCxnSpPr>
              <a:stCxn id="1317" idx="6"/>
              <a:endCxn id="1303" idx="2"/>
            </p:cNvCxnSpPr>
            <p:nvPr/>
          </p:nvCxnSpPr>
          <p:spPr>
            <a:xfrm>
              <a:off x="1315923" y="1951533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4" name="Google Shape;1334;p32"/>
            <p:cNvCxnSpPr>
              <a:stCxn id="1308" idx="6"/>
              <a:endCxn id="1306" idx="2"/>
            </p:cNvCxnSpPr>
            <p:nvPr/>
          </p:nvCxnSpPr>
          <p:spPr>
            <a:xfrm>
              <a:off x="1315923" y="1694330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5" name="Google Shape;1335;p32"/>
            <p:cNvCxnSpPr>
              <a:stCxn id="1336" idx="6"/>
              <a:endCxn id="1305" idx="2"/>
            </p:cNvCxnSpPr>
            <p:nvPr/>
          </p:nvCxnSpPr>
          <p:spPr>
            <a:xfrm flipH="1" rot="10800000">
              <a:off x="557987" y="1179944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7" name="Google Shape;1337;p32"/>
            <p:cNvCxnSpPr>
              <a:stCxn id="1336" idx="6"/>
              <a:endCxn id="1312" idx="2"/>
            </p:cNvCxnSpPr>
            <p:nvPr/>
          </p:nvCxnSpPr>
          <p:spPr>
            <a:xfrm>
              <a:off x="557987" y="1452344"/>
              <a:ext cx="565500" cy="756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8" name="Google Shape;1338;p32"/>
            <p:cNvCxnSpPr>
              <a:stCxn id="1339" idx="6"/>
              <a:endCxn id="1310" idx="2"/>
            </p:cNvCxnSpPr>
            <p:nvPr/>
          </p:nvCxnSpPr>
          <p:spPr>
            <a:xfrm flipH="1" rot="10800000">
              <a:off x="557987" y="1437251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0" name="Google Shape;1340;p32"/>
            <p:cNvCxnSpPr>
              <a:stCxn id="1341" idx="6"/>
              <a:endCxn id="1308" idx="2"/>
            </p:cNvCxnSpPr>
            <p:nvPr/>
          </p:nvCxnSpPr>
          <p:spPr>
            <a:xfrm flipH="1" rot="10800000">
              <a:off x="557987" y="1694454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2" name="Google Shape;1342;p32"/>
            <p:cNvCxnSpPr>
              <a:stCxn id="1339" idx="6"/>
              <a:endCxn id="1314" idx="2"/>
            </p:cNvCxnSpPr>
            <p:nvPr/>
          </p:nvCxnSpPr>
          <p:spPr>
            <a:xfrm>
              <a:off x="557987" y="1966751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3" name="Google Shape;1343;p32"/>
            <p:cNvCxnSpPr>
              <a:stCxn id="1344" idx="6"/>
              <a:endCxn id="1308" idx="2"/>
            </p:cNvCxnSpPr>
            <p:nvPr/>
          </p:nvCxnSpPr>
          <p:spPr>
            <a:xfrm flipH="1" rot="10800000">
              <a:off x="557987" y="1694247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5" name="Google Shape;1345;p32"/>
            <p:cNvCxnSpPr>
              <a:stCxn id="1344" idx="6"/>
              <a:endCxn id="1310" idx="2"/>
            </p:cNvCxnSpPr>
            <p:nvPr/>
          </p:nvCxnSpPr>
          <p:spPr>
            <a:xfrm flipH="1" rot="10800000">
              <a:off x="557987" y="1437147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6" name="Google Shape;1346;p32"/>
            <p:cNvCxnSpPr>
              <a:stCxn id="1344" idx="6"/>
              <a:endCxn id="1312" idx="2"/>
            </p:cNvCxnSpPr>
            <p:nvPr/>
          </p:nvCxnSpPr>
          <p:spPr>
            <a:xfrm>
              <a:off x="557987" y="1709547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7" name="Google Shape;1347;p32"/>
            <p:cNvCxnSpPr>
              <a:stCxn id="1336" idx="6"/>
              <a:endCxn id="1310" idx="2"/>
            </p:cNvCxnSpPr>
            <p:nvPr/>
          </p:nvCxnSpPr>
          <p:spPr>
            <a:xfrm flipH="1" rot="10800000">
              <a:off x="557987" y="1437044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8" name="Google Shape;1348;p32"/>
            <p:cNvCxnSpPr>
              <a:stCxn id="1344" idx="6"/>
              <a:endCxn id="1317" idx="2"/>
            </p:cNvCxnSpPr>
            <p:nvPr/>
          </p:nvCxnSpPr>
          <p:spPr>
            <a:xfrm>
              <a:off x="557987" y="1709547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49" name="Google Shape;1349;p32"/>
            <p:cNvCxnSpPr>
              <a:stCxn id="1339" idx="6"/>
              <a:endCxn id="1305" idx="2"/>
            </p:cNvCxnSpPr>
            <p:nvPr/>
          </p:nvCxnSpPr>
          <p:spPr>
            <a:xfrm flipH="1" rot="10800000">
              <a:off x="557987" y="1179851"/>
              <a:ext cx="565500" cy="7869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0" name="Google Shape;1350;p32"/>
            <p:cNvCxnSpPr>
              <a:stCxn id="1339" idx="6"/>
              <a:endCxn id="1312" idx="2"/>
            </p:cNvCxnSpPr>
            <p:nvPr/>
          </p:nvCxnSpPr>
          <p:spPr>
            <a:xfrm>
              <a:off x="557987" y="1966751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1" name="Google Shape;1351;p32"/>
            <p:cNvCxnSpPr>
              <a:stCxn id="1341" idx="6"/>
              <a:endCxn id="1312" idx="2"/>
            </p:cNvCxnSpPr>
            <p:nvPr/>
          </p:nvCxnSpPr>
          <p:spPr>
            <a:xfrm flipH="1" rot="10800000">
              <a:off x="557987" y="2208654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2" name="Google Shape;1352;p32"/>
            <p:cNvCxnSpPr>
              <a:stCxn id="1341" idx="6"/>
              <a:endCxn id="1305" idx="2"/>
            </p:cNvCxnSpPr>
            <p:nvPr/>
          </p:nvCxnSpPr>
          <p:spPr>
            <a:xfrm flipH="1" rot="10800000">
              <a:off x="557987" y="1179954"/>
              <a:ext cx="565500" cy="10440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3" name="Google Shape;1353;p32"/>
            <p:cNvCxnSpPr>
              <a:stCxn id="1339" idx="6"/>
              <a:endCxn id="1305" idx="2"/>
            </p:cNvCxnSpPr>
            <p:nvPr/>
          </p:nvCxnSpPr>
          <p:spPr>
            <a:xfrm flipH="1" rot="10800000">
              <a:off x="557987" y="1179851"/>
              <a:ext cx="565500" cy="7869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4" name="Google Shape;1354;p32"/>
            <p:cNvCxnSpPr>
              <a:stCxn id="1336" idx="6"/>
              <a:endCxn id="1308" idx="2"/>
            </p:cNvCxnSpPr>
            <p:nvPr/>
          </p:nvCxnSpPr>
          <p:spPr>
            <a:xfrm>
              <a:off x="557987" y="1452344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5" name="Google Shape;1355;p32"/>
            <p:cNvCxnSpPr>
              <a:stCxn id="1341" idx="6"/>
              <a:endCxn id="1314" idx="2"/>
            </p:cNvCxnSpPr>
            <p:nvPr/>
          </p:nvCxnSpPr>
          <p:spPr>
            <a:xfrm>
              <a:off x="557987" y="2223954"/>
              <a:ext cx="565500" cy="2421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6" name="Google Shape;1356;p32"/>
            <p:cNvCxnSpPr>
              <a:stCxn id="1341" idx="6"/>
              <a:endCxn id="1317" idx="2"/>
            </p:cNvCxnSpPr>
            <p:nvPr/>
          </p:nvCxnSpPr>
          <p:spPr>
            <a:xfrm flipH="1" rot="10800000">
              <a:off x="557987" y="1951554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7" name="Google Shape;1357;p32"/>
            <p:cNvCxnSpPr>
              <a:stCxn id="1341" idx="6"/>
              <a:endCxn id="1310" idx="2"/>
            </p:cNvCxnSpPr>
            <p:nvPr/>
          </p:nvCxnSpPr>
          <p:spPr>
            <a:xfrm flipH="1" rot="10800000">
              <a:off x="557987" y="1437054"/>
              <a:ext cx="565500" cy="786900"/>
            </a:xfrm>
            <a:prstGeom prst="straightConnector1">
              <a:avLst/>
            </a:prstGeom>
            <a:noFill/>
            <a:ln cap="flat" cmpd="sng" w="19050">
              <a:solidFill>
                <a:srgbClr val="87E63B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8" name="Google Shape;1358;p32"/>
            <p:cNvCxnSpPr>
              <a:stCxn id="1339" idx="6"/>
              <a:endCxn id="1317" idx="2"/>
            </p:cNvCxnSpPr>
            <p:nvPr/>
          </p:nvCxnSpPr>
          <p:spPr>
            <a:xfrm flipH="1" rot="10800000">
              <a:off x="557987" y="1951451"/>
              <a:ext cx="565500" cy="15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9" name="Google Shape;1359;p32"/>
            <p:cNvCxnSpPr>
              <a:stCxn id="1336" idx="6"/>
              <a:endCxn id="1317" idx="2"/>
            </p:cNvCxnSpPr>
            <p:nvPr/>
          </p:nvCxnSpPr>
          <p:spPr>
            <a:xfrm>
              <a:off x="557987" y="1452344"/>
              <a:ext cx="565500" cy="4992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60" name="Google Shape;1360;p32"/>
            <p:cNvCxnSpPr>
              <a:stCxn id="1336" idx="6"/>
              <a:endCxn id="1314" idx="2"/>
            </p:cNvCxnSpPr>
            <p:nvPr/>
          </p:nvCxnSpPr>
          <p:spPr>
            <a:xfrm>
              <a:off x="557987" y="1452344"/>
              <a:ext cx="565500" cy="10137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61" name="Google Shape;1361;p32"/>
            <p:cNvCxnSpPr>
              <a:stCxn id="1339" idx="6"/>
              <a:endCxn id="1308" idx="2"/>
            </p:cNvCxnSpPr>
            <p:nvPr/>
          </p:nvCxnSpPr>
          <p:spPr>
            <a:xfrm flipH="1" rot="10800000">
              <a:off x="557987" y="1694351"/>
              <a:ext cx="565500" cy="2724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62" name="Google Shape;1362;p32"/>
            <p:cNvCxnSpPr>
              <a:stCxn id="1344" idx="6"/>
              <a:endCxn id="1314" idx="2"/>
            </p:cNvCxnSpPr>
            <p:nvPr/>
          </p:nvCxnSpPr>
          <p:spPr>
            <a:xfrm>
              <a:off x="557987" y="1709547"/>
              <a:ext cx="565500" cy="7563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363" name="Google Shape;1363;p32"/>
            <p:cNvCxnSpPr>
              <a:stCxn id="1344" idx="6"/>
              <a:endCxn id="1305" idx="2"/>
            </p:cNvCxnSpPr>
            <p:nvPr/>
          </p:nvCxnSpPr>
          <p:spPr>
            <a:xfrm flipH="1" rot="10800000">
              <a:off x="557987" y="1180047"/>
              <a:ext cx="565500" cy="529500"/>
            </a:xfrm>
            <a:prstGeom prst="straightConnector1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336" name="Google Shape;1336;p32"/>
            <p:cNvSpPr/>
            <p:nvPr/>
          </p:nvSpPr>
          <p:spPr>
            <a:xfrm>
              <a:off x="365687" y="1358144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365687" y="1615347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365687" y="1872551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65687" y="2129754"/>
              <a:ext cx="192300" cy="1884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F1C232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1123623" y="1857333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1123623" y="1600130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1123623" y="2114536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1123623" y="2371740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1123623" y="1342927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1123623" y="1085724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2639493" y="1708817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1881558" y="1358144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881558" y="1615347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1881558" y="1872551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1881558" y="2129754"/>
              <a:ext cx="192300" cy="188400"/>
            </a:xfrm>
            <a:prstGeom prst="ellipse">
              <a:avLst/>
            </a:prstGeom>
            <a:gradFill>
              <a:gsLst>
                <a:gs pos="0">
                  <a:srgbClr val="674EA7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32"/>
          <p:cNvGrpSpPr/>
          <p:nvPr/>
        </p:nvGrpSpPr>
        <p:grpSpPr>
          <a:xfrm>
            <a:off x="2527550" y="3019500"/>
            <a:ext cx="2759700" cy="1667000"/>
            <a:chOff x="2527550" y="3019500"/>
            <a:chExt cx="2759700" cy="1667000"/>
          </a:xfrm>
        </p:grpSpPr>
        <p:pic>
          <p:nvPicPr>
            <p:cNvPr id="1365" name="Google Shape;1365;p32"/>
            <p:cNvPicPr preferRelativeResize="0"/>
            <p:nvPr/>
          </p:nvPicPr>
          <p:blipFill rotWithShape="1">
            <a:blip r:embed="rId5">
              <a:alphaModFix/>
            </a:blip>
            <a:srcRect b="5276" l="0" r="0" t="14162"/>
            <a:stretch/>
          </p:blipFill>
          <p:spPr>
            <a:xfrm>
              <a:off x="2527550" y="3019500"/>
              <a:ext cx="2759700" cy="166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366" name="Google Shape;1366;p32"/>
            <p:cNvSpPr/>
            <p:nvPr/>
          </p:nvSpPr>
          <p:spPr>
            <a:xfrm>
              <a:off x="3882912" y="3587616"/>
              <a:ext cx="594687" cy="767897"/>
            </a:xfrm>
            <a:custGeom>
              <a:rect b="b" l="l" r="r" t="t"/>
              <a:pathLst>
                <a:path extrusionOk="0" h="30256" w="23070">
                  <a:moveTo>
                    <a:pt x="21935" y="30256"/>
                  </a:moveTo>
                  <a:lnTo>
                    <a:pt x="6807" y="29121"/>
                  </a:lnTo>
                  <a:lnTo>
                    <a:pt x="0" y="21557"/>
                  </a:lnTo>
                  <a:lnTo>
                    <a:pt x="3782" y="15128"/>
                  </a:lnTo>
                  <a:lnTo>
                    <a:pt x="3782" y="8320"/>
                  </a:lnTo>
                  <a:lnTo>
                    <a:pt x="11724" y="4160"/>
                  </a:lnTo>
                  <a:lnTo>
                    <a:pt x="19288" y="0"/>
                  </a:lnTo>
                  <a:lnTo>
                    <a:pt x="23070" y="756"/>
                  </a:lnTo>
                </a:path>
              </a:pathLst>
            </a:custGeom>
            <a:noFill/>
            <a:ln cap="flat" cmpd="sng" w="28575">
              <a:solidFill>
                <a:srgbClr val="ADE60A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sp>
        <p:sp>
          <p:nvSpPr>
            <p:cNvPr id="1367" name="Google Shape;1367;p32"/>
            <p:cNvSpPr/>
            <p:nvPr/>
          </p:nvSpPr>
          <p:spPr>
            <a:xfrm>
              <a:off x="4363275" y="4301450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4041375" y="4301450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3822950" y="409527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3882900" y="3896100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3953150" y="369692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4115150" y="365417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4202688" y="358762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4332900" y="352457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4423200" y="352457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4269175" y="3587625"/>
              <a:ext cx="130200" cy="129600"/>
            </a:xfrm>
            <a:prstGeom prst="ellipse">
              <a:avLst/>
            </a:prstGeom>
            <a:solidFill>
              <a:srgbClr val="A0D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7" name="Google Shape;13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325" y="2215525"/>
            <a:ext cx="2295525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8" name="Google Shape;1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999" y="3471513"/>
            <a:ext cx="3350875" cy="54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9" name="Google Shape;1379;p32"/>
          <p:cNvSpPr txBox="1"/>
          <p:nvPr/>
        </p:nvSpPr>
        <p:spPr>
          <a:xfrm>
            <a:off x="83100" y="2994450"/>
            <a:ext cx="21105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Los parámetros asociados a los rasgos poco habituales se actualizan con menos frecuencia que los parámetros asociados con rasgos más comunes.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80" name="Google Shape;1380;p32"/>
          <p:cNvCxnSpPr>
            <a:endCxn id="1295" idx="1"/>
          </p:cNvCxnSpPr>
          <p:nvPr/>
        </p:nvCxnSpPr>
        <p:spPr>
          <a:xfrm flipH="1" rot="10800000">
            <a:off x="1443345" y="1818974"/>
            <a:ext cx="1101000" cy="395100"/>
          </a:xfrm>
          <a:prstGeom prst="bentConnector3">
            <a:avLst>
              <a:gd fmla="val 7058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381" name="Google Shape;1381;p32"/>
          <p:cNvCxnSpPr>
            <a:stCxn id="1379" idx="2"/>
            <a:endCxn id="1365" idx="1"/>
          </p:cNvCxnSpPr>
          <p:nvPr/>
        </p:nvCxnSpPr>
        <p:spPr>
          <a:xfrm rot="-5400000">
            <a:off x="1483050" y="3508350"/>
            <a:ext cx="699900" cy="1389300"/>
          </a:xfrm>
          <a:prstGeom prst="bentConnector4">
            <a:avLst>
              <a:gd fmla="val -34023" name="adj1"/>
              <a:gd fmla="val 7866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82" name="Google Shape;1382;p32"/>
          <p:cNvSpPr txBox="1"/>
          <p:nvPr/>
        </p:nvSpPr>
        <p:spPr>
          <a:xfrm>
            <a:off x="5371425" y="1013250"/>
            <a:ext cx="3696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método Adagrad soluciona este problema al agregar un término en el </a:t>
            </a:r>
            <a:r>
              <a:rPr b="1" lang="es"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 coeficiente de aprendizaje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: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3" name="Google Shape;1383;p32"/>
          <p:cNvSpPr txBox="1"/>
          <p:nvPr/>
        </p:nvSpPr>
        <p:spPr>
          <a:xfrm>
            <a:off x="5465550" y="4228100"/>
            <a:ext cx="3526200" cy="276300"/>
          </a:xfrm>
          <a:prstGeom prst="rect">
            <a:avLst/>
          </a:prstGeom>
          <a:solidFill>
            <a:srgbClr val="73A9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actualización de los parámetros</a:t>
            </a:r>
            <a:endParaRPr b="1" sz="1100">
              <a:highlight>
                <a:srgbClr val="00E576"/>
              </a:highlight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1384" name="Google Shape;1384;p32"/>
          <p:cNvCxnSpPr>
            <a:endCxn id="1289" idx="3"/>
          </p:cNvCxnSpPr>
          <p:nvPr/>
        </p:nvCxnSpPr>
        <p:spPr>
          <a:xfrm rot="-5400000">
            <a:off x="7593600" y="2851825"/>
            <a:ext cx="908700" cy="51600"/>
          </a:xfrm>
          <a:prstGeom prst="bentConnector4">
            <a:avLst>
              <a:gd fmla="val 35061" name="adj1"/>
              <a:gd fmla="val 561483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385" name="Google Shape;138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386" name="Google Shape;138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33"/>
          <p:cNvSpPr/>
          <p:nvPr/>
        </p:nvSpPr>
        <p:spPr>
          <a:xfrm>
            <a:off x="400250" y="2764875"/>
            <a:ext cx="4176600" cy="1986000"/>
          </a:xfrm>
          <a:prstGeom prst="rect">
            <a:avLst/>
          </a:prstGeom>
          <a:solidFill>
            <a:srgbClr val="586BFF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2" name="Google Shape;1392;p33"/>
          <p:cNvCxnSpPr/>
          <p:nvPr/>
        </p:nvCxnSpPr>
        <p:spPr>
          <a:xfrm>
            <a:off x="4567250" y="2749501"/>
            <a:ext cx="4500" cy="2060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93" name="Google Shape;1393;p33"/>
          <p:cNvSpPr/>
          <p:nvPr/>
        </p:nvSpPr>
        <p:spPr>
          <a:xfrm>
            <a:off x="4567250" y="2764875"/>
            <a:ext cx="4176600" cy="1986000"/>
          </a:xfrm>
          <a:prstGeom prst="rect">
            <a:avLst/>
          </a:prstGeom>
          <a:solidFill>
            <a:srgbClr val="FB5252">
              <a:alpha val="526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33"/>
          <p:cNvSpPr txBox="1"/>
          <p:nvPr/>
        </p:nvSpPr>
        <p:spPr>
          <a:xfrm>
            <a:off x="2544825" y="2349025"/>
            <a:ext cx="1947900" cy="289800"/>
          </a:xfrm>
          <a:prstGeom prst="rect">
            <a:avLst/>
          </a:prstGeom>
          <a:solidFill>
            <a:srgbClr val="586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A D A G R A D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395" name="Google Shape;1395;p33"/>
          <p:cNvSpPr txBox="1"/>
          <p:nvPr/>
        </p:nvSpPr>
        <p:spPr>
          <a:xfrm>
            <a:off x="4637150" y="2349025"/>
            <a:ext cx="1947900" cy="289800"/>
          </a:xfrm>
          <a:prstGeom prst="rect">
            <a:avLst/>
          </a:prstGeom>
          <a:solidFill>
            <a:srgbClr val="E4565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R M S P R O P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396" name="Google Shape;1396;p33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3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RMSProp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398" name="Google Shape;1398;p33"/>
          <p:cNvSpPr txBox="1"/>
          <p:nvPr/>
        </p:nvSpPr>
        <p:spPr>
          <a:xfrm>
            <a:off x="400250" y="1010700"/>
            <a:ext cx="3786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inconveniente del método </a:t>
            </a:r>
            <a:r>
              <a:rPr b="1" lang="es">
                <a:highlight>
                  <a:srgbClr val="73A9FF"/>
                </a:highlight>
                <a:latin typeface="Dosis"/>
                <a:ea typeface="Dosis"/>
                <a:cs typeface="Dosis"/>
                <a:sym typeface="Dosis"/>
              </a:rPr>
              <a:t> Adagrad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es que la variable </a:t>
            </a:r>
            <a:r>
              <a:rPr i="1" lang="es" sz="18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sₜ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acumula los cuadrados del gradiente </a:t>
            </a:r>
            <a:r>
              <a:rPr lang="es" sz="16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∇</a:t>
            </a:r>
            <a:r>
              <a:rPr i="1" lang="es" sz="1600">
                <a:latin typeface="Bitter Thin"/>
                <a:ea typeface="Bitter Thin"/>
                <a:cs typeface="Bitter Thin"/>
                <a:sym typeface="Bitter Thin"/>
              </a:rPr>
              <a:t>J</a:t>
            </a:r>
            <a:r>
              <a:rPr i="1" lang="es" sz="1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ₜ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 sin ningún límite.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99" name="Google Shape;13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575" y="3048600"/>
            <a:ext cx="3409950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0" name="Google Shape;14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75" y="3051800"/>
            <a:ext cx="2295525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1" name="Google Shape;14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649" y="3980813"/>
            <a:ext cx="3350875" cy="54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2" name="Google Shape;14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111" y="4048038"/>
            <a:ext cx="3350875" cy="54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03" name="Google Shape;1403;p33"/>
          <p:cNvCxnSpPr>
            <a:stCxn id="1391" idx="1"/>
            <a:endCxn id="1393" idx="3"/>
          </p:cNvCxnSpPr>
          <p:nvPr/>
        </p:nvCxnSpPr>
        <p:spPr>
          <a:xfrm>
            <a:off x="400250" y="3757875"/>
            <a:ext cx="834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04" name="Google Shape;1404;p33"/>
          <p:cNvSpPr txBox="1"/>
          <p:nvPr/>
        </p:nvSpPr>
        <p:spPr>
          <a:xfrm>
            <a:off x="4637150" y="1010700"/>
            <a:ext cx="36711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 técnica </a:t>
            </a:r>
            <a:r>
              <a:rPr b="1" lang="es">
                <a:solidFill>
                  <a:schemeClr val="dk1"/>
                </a:solidFill>
                <a:highlight>
                  <a:srgbClr val="FF7E7E"/>
                </a:highlight>
                <a:latin typeface="Dosis"/>
                <a:ea typeface="Dosis"/>
                <a:cs typeface="Dosis"/>
                <a:sym typeface="Dosis"/>
              </a:rPr>
              <a:t> RMSProp </a:t>
            </a: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ofrece una solución que consiste en aplicarle a </a:t>
            </a:r>
            <a:r>
              <a:rPr i="1" lang="es" sz="1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sₜ</a:t>
            </a:r>
            <a:r>
              <a:rPr b="1" lang="e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una transformación parecida a la del Momento.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05" name="Google Shape;140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06" name="Google Shape;140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4"/>
          <p:cNvSpPr/>
          <p:nvPr/>
        </p:nvSpPr>
        <p:spPr>
          <a:xfrm>
            <a:off x="400250" y="2002875"/>
            <a:ext cx="4176600" cy="2933100"/>
          </a:xfrm>
          <a:prstGeom prst="rect">
            <a:avLst/>
          </a:prstGeom>
          <a:solidFill>
            <a:srgbClr val="FB5252">
              <a:alpha val="526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2" name="Google Shape;1412;p34"/>
          <p:cNvCxnSpPr/>
          <p:nvPr/>
        </p:nvCxnSpPr>
        <p:spPr>
          <a:xfrm flipH="1">
            <a:off x="4562450" y="1987501"/>
            <a:ext cx="4800" cy="293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13" name="Google Shape;1413;p34"/>
          <p:cNvSpPr/>
          <p:nvPr/>
        </p:nvSpPr>
        <p:spPr>
          <a:xfrm>
            <a:off x="4567250" y="2002875"/>
            <a:ext cx="4176600" cy="2933100"/>
          </a:xfrm>
          <a:prstGeom prst="rect">
            <a:avLst/>
          </a:prstGeom>
          <a:solidFill>
            <a:srgbClr val="FBC852">
              <a:alpha val="526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4"/>
          <p:cNvSpPr txBox="1"/>
          <p:nvPr/>
        </p:nvSpPr>
        <p:spPr>
          <a:xfrm>
            <a:off x="2544825" y="1587025"/>
            <a:ext cx="1947900" cy="289800"/>
          </a:xfrm>
          <a:prstGeom prst="rect">
            <a:avLst/>
          </a:prstGeom>
          <a:solidFill>
            <a:srgbClr val="E4565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R M S P R O P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15" name="Google Shape;1415;p34"/>
          <p:cNvSpPr txBox="1"/>
          <p:nvPr/>
        </p:nvSpPr>
        <p:spPr>
          <a:xfrm>
            <a:off x="4637150" y="1587025"/>
            <a:ext cx="1947900" cy="2898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A D A D E L T A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16" name="Google Shape;1416;p34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4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Adadelta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18" name="Google Shape;1418;p34"/>
          <p:cNvSpPr txBox="1"/>
          <p:nvPr/>
        </p:nvSpPr>
        <p:spPr>
          <a:xfrm>
            <a:off x="400250" y="820750"/>
            <a:ext cx="6844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método </a:t>
            </a:r>
            <a:r>
              <a:rPr b="1" lang="es">
                <a:highlight>
                  <a:srgbClr val="F1C232"/>
                </a:highlight>
                <a:latin typeface="Dosis"/>
                <a:ea typeface="Dosis"/>
                <a:cs typeface="Dosis"/>
                <a:sym typeface="Dosis"/>
              </a:rPr>
              <a:t> Adadelta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es otra variante de </a:t>
            </a:r>
            <a:r>
              <a:rPr b="1" lang="es">
                <a:highlight>
                  <a:srgbClr val="73A9FF"/>
                </a:highlight>
                <a:latin typeface="Dosis"/>
                <a:ea typeface="Dosis"/>
                <a:cs typeface="Dosis"/>
                <a:sym typeface="Dosis"/>
              </a:rPr>
              <a:t> Adagrad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 En este caso el coeficiente de aprendizaje </a:t>
            </a:r>
            <a:r>
              <a:rPr b="1" i="1" lang="es"/>
              <a:t>α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de </a:t>
            </a:r>
            <a:r>
              <a:rPr b="1" lang="es">
                <a:highlight>
                  <a:srgbClr val="FF7E7E"/>
                </a:highlight>
                <a:latin typeface="Dosis"/>
                <a:ea typeface="Dosis"/>
                <a:cs typeface="Dosis"/>
                <a:sym typeface="Dosis"/>
              </a:rPr>
              <a:t> RMSProp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es reemplazado por un término que registra el cambio en los parámetros.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19" name="Google Shape;14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75" y="2275975"/>
            <a:ext cx="3409950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0" name="Google Shape;14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575" y="2275975"/>
            <a:ext cx="3409950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1" name="Google Shape;14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49" y="4233463"/>
            <a:ext cx="3350875" cy="54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22" name="Google Shape;1422;p34"/>
          <p:cNvCxnSpPr/>
          <p:nvPr/>
        </p:nvCxnSpPr>
        <p:spPr>
          <a:xfrm>
            <a:off x="400250" y="3986475"/>
            <a:ext cx="834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23" name="Google Shape;1423;p34"/>
          <p:cNvCxnSpPr/>
          <p:nvPr/>
        </p:nvCxnSpPr>
        <p:spPr>
          <a:xfrm>
            <a:off x="400250" y="2995875"/>
            <a:ext cx="834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424" name="Google Shape;14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175" y="4174875"/>
            <a:ext cx="3754755" cy="6600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5" name="Google Shape;142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850" y="3281625"/>
            <a:ext cx="3581400" cy="4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6" name="Google Shape;142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27" name="Google Shape;142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5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5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Adam</a:t>
            </a:r>
            <a:endParaRPr b="1" i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434" name="Google Shape;1434;p35"/>
          <p:cNvSpPr txBox="1"/>
          <p:nvPr/>
        </p:nvSpPr>
        <p:spPr>
          <a:xfrm>
            <a:off x="4643525" y="890425"/>
            <a:ext cx="3818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Este algoritmo de optimización se centra en los problemas donde hay rasgos que aparecen con </a:t>
            </a:r>
            <a:r>
              <a:rPr b="1" lang="es">
                <a:highlight>
                  <a:srgbClr val="73A9FF"/>
                </a:highlight>
                <a:latin typeface="Dosis"/>
                <a:ea typeface="Dosis"/>
                <a:cs typeface="Dosis"/>
                <a:sym typeface="Dosis"/>
              </a:rPr>
              <a:t> poca frecuencia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35" name="Google Shape;14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888" y="4791063"/>
            <a:ext cx="25241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550" y="2371825"/>
            <a:ext cx="3409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3813" y="2032500"/>
            <a:ext cx="30765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175" y="3941638"/>
            <a:ext cx="15906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1013" y="3009800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6588" y="3018613"/>
            <a:ext cx="12858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42" name="Google Shape;1442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Inicialización de parámetros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76650" y="970025"/>
            <a:ext cx="16038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Normalmente las funciones de costo además de tener un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mínimo global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, también cuentan con múltiples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mínimos locales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y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puntos silla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4686688" y="1096775"/>
            <a:ext cx="2612712" cy="3254125"/>
            <a:chOff x="5013163" y="1001225"/>
            <a:chExt cx="2612712" cy="3254125"/>
          </a:xfrm>
        </p:grpSpPr>
        <p:pic>
          <p:nvPicPr>
            <p:cNvPr id="118" name="Google Shape;11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3163" y="1001225"/>
              <a:ext cx="2612712" cy="232148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19" name="Google Shape;119;p15"/>
            <p:cNvSpPr txBox="1"/>
            <p:nvPr/>
          </p:nvSpPr>
          <p:spPr>
            <a:xfrm>
              <a:off x="5661438" y="3800525"/>
              <a:ext cx="1917300" cy="454800"/>
            </a:xfrm>
            <a:prstGeom prst="rect">
              <a:avLst/>
            </a:prstGeom>
            <a:solidFill>
              <a:srgbClr val="EAE1D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5661538" y="3800550"/>
              <a:ext cx="1917300" cy="454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Share Tech Mono"/>
                  <a:ea typeface="Share Tech Mono"/>
                  <a:cs typeface="Share Tech Mono"/>
                  <a:sym typeface="Share Tech Mono"/>
                </a:rPr>
                <a:t>punto silla</a:t>
              </a:r>
              <a:endParaRPr b="1" i="1"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cxnSp>
          <p:nvCxnSpPr>
            <p:cNvPr id="121" name="Google Shape;121;p15"/>
            <p:cNvCxnSpPr>
              <a:stCxn id="120" idx="1"/>
            </p:cNvCxnSpPr>
            <p:nvPr/>
          </p:nvCxnSpPr>
          <p:spPr>
            <a:xfrm flipH="1" rot="10800000">
              <a:off x="5661538" y="2131950"/>
              <a:ext cx="790500" cy="1896000"/>
            </a:xfrm>
            <a:prstGeom prst="bentConnector4">
              <a:avLst>
                <a:gd fmla="val -30123" name="adj1"/>
                <a:gd fmla="val 55997" name="adj2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diamond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22" name="Google Shape;122;p15"/>
          <p:cNvGrpSpPr/>
          <p:nvPr/>
        </p:nvGrpSpPr>
        <p:grpSpPr>
          <a:xfrm>
            <a:off x="1680438" y="1283825"/>
            <a:ext cx="2924175" cy="3220100"/>
            <a:chOff x="2006913" y="1188275"/>
            <a:chExt cx="2924175" cy="3220100"/>
          </a:xfrm>
        </p:grpSpPr>
        <p:pic>
          <p:nvPicPr>
            <p:cNvPr id="123" name="Google Shape;12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6913" y="2084275"/>
              <a:ext cx="2924175" cy="2324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24" name="Google Shape;124;p15"/>
            <p:cNvSpPr txBox="1"/>
            <p:nvPr/>
          </p:nvSpPr>
          <p:spPr>
            <a:xfrm>
              <a:off x="2775575" y="1188275"/>
              <a:ext cx="1917300" cy="454800"/>
            </a:xfrm>
            <a:prstGeom prst="rect">
              <a:avLst/>
            </a:prstGeom>
            <a:solidFill>
              <a:srgbClr val="EAE1D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2775675" y="1188300"/>
              <a:ext cx="1917300" cy="454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Share Tech Mono"/>
                  <a:ea typeface="Share Tech Mono"/>
                  <a:cs typeface="Share Tech Mono"/>
                  <a:sym typeface="Share Tech Mono"/>
                </a:rPr>
                <a:t>mínimos locales</a:t>
              </a:r>
              <a:endParaRPr b="1" i="1"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  <p:cxnSp>
          <p:nvCxnSpPr>
            <p:cNvPr id="126" name="Google Shape;126;p15"/>
            <p:cNvCxnSpPr>
              <a:stCxn id="125" idx="2"/>
            </p:cNvCxnSpPr>
            <p:nvPr/>
          </p:nvCxnSpPr>
          <p:spPr>
            <a:xfrm flipH="1" rot="-5400000">
              <a:off x="3090825" y="2286600"/>
              <a:ext cx="1594500" cy="3075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diamond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27" name="Google Shape;127;p15"/>
            <p:cNvCxnSpPr/>
            <p:nvPr/>
          </p:nvCxnSpPr>
          <p:spPr>
            <a:xfrm rot="5400000">
              <a:off x="2924650" y="2901450"/>
              <a:ext cx="1368300" cy="251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diamond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28" name="Google Shape;128;p15"/>
            <p:cNvCxnSpPr/>
            <p:nvPr/>
          </p:nvCxnSpPr>
          <p:spPr>
            <a:xfrm flipH="1">
              <a:off x="2712375" y="2333700"/>
              <a:ext cx="1012800" cy="680400"/>
            </a:xfrm>
            <a:prstGeom prst="bentConnector3">
              <a:avLst>
                <a:gd fmla="val 99889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diamond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29" name="Google Shape;129;p15"/>
          <p:cNvSpPr txBox="1"/>
          <p:nvPr/>
        </p:nvSpPr>
        <p:spPr>
          <a:xfrm>
            <a:off x="7463550" y="1858775"/>
            <a:ext cx="16038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La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inicialización de parámetros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puede determinar si el algoritmo de optimización convergerá hacia un punto silla, un mínimo local o hacia el mínimo global.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 b="32279" l="28912" r="20310" t="27391"/>
          <a:stretch/>
        </p:blipFill>
        <p:spPr>
          <a:xfrm>
            <a:off x="5784625" y="2948362"/>
            <a:ext cx="2762640" cy="16594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16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Inicialización de parámetros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11700" y="970025"/>
            <a:ext cx="19878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Si todos los parámetros tienen la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misma inicialización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 entonces todas las actualizaciones serán iguales.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Eso significa que esta capa con múltiples neuronas se comportará como una capa con una única neurona. A esta situación se le conoce como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simetría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0" name="Google Shape;140;p16"/>
          <p:cNvCxnSpPr>
            <a:endCxn id="141" idx="1"/>
          </p:cNvCxnSpPr>
          <p:nvPr/>
        </p:nvCxnSpPr>
        <p:spPr>
          <a:xfrm flipH="1" rot="10800000">
            <a:off x="1473775" y="1783403"/>
            <a:ext cx="1139700" cy="399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142" name="Google Shape;142;p16"/>
          <p:cNvGrpSpPr/>
          <p:nvPr/>
        </p:nvGrpSpPr>
        <p:grpSpPr>
          <a:xfrm>
            <a:off x="2613475" y="2948362"/>
            <a:ext cx="2762640" cy="1659481"/>
            <a:chOff x="2613475" y="2948363"/>
            <a:chExt cx="2762640" cy="1659481"/>
          </a:xfrm>
        </p:grpSpPr>
        <p:pic>
          <p:nvPicPr>
            <p:cNvPr id="143" name="Google Shape;143;p16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2613475" y="2948362"/>
              <a:ext cx="2762640" cy="165948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44" name="Google Shape;144;p16"/>
            <p:cNvGrpSpPr/>
            <p:nvPr/>
          </p:nvGrpSpPr>
          <p:grpSpPr>
            <a:xfrm>
              <a:off x="2774843" y="3326393"/>
              <a:ext cx="2497728" cy="961536"/>
              <a:chOff x="5012588" y="3471588"/>
              <a:chExt cx="3122160" cy="1201920"/>
            </a:xfrm>
          </p:grpSpPr>
          <p:cxnSp>
            <p:nvCxnSpPr>
              <p:cNvPr id="145" name="Google Shape;145;p16"/>
              <p:cNvCxnSpPr>
                <a:stCxn id="146" idx="6"/>
                <a:endCxn id="147" idx="2"/>
              </p:cNvCxnSpPr>
              <p:nvPr/>
            </p:nvCxnSpPr>
            <p:spPr>
              <a:xfrm>
                <a:off x="7174627" y="3592488"/>
                <a:ext cx="718200" cy="436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48" name="Google Shape;148;p16"/>
              <p:cNvCxnSpPr>
                <a:stCxn id="149" idx="6"/>
                <a:endCxn id="147" idx="2"/>
              </p:cNvCxnSpPr>
              <p:nvPr/>
            </p:nvCxnSpPr>
            <p:spPr>
              <a:xfrm flipH="1" rot="10800000">
                <a:off x="7174627" y="4028868"/>
                <a:ext cx="718200" cy="203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C4DA6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0" name="Google Shape;150;p16"/>
              <p:cNvCxnSpPr>
                <a:stCxn id="151" idx="6"/>
                <a:endCxn id="147" idx="2"/>
              </p:cNvCxnSpPr>
              <p:nvPr/>
            </p:nvCxnSpPr>
            <p:spPr>
              <a:xfrm>
                <a:off x="7174627" y="3912528"/>
                <a:ext cx="718200" cy="116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0D606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2" name="Google Shape;152;p16"/>
              <p:cNvCxnSpPr>
                <a:stCxn id="153" idx="6"/>
                <a:endCxn id="147" idx="2"/>
              </p:cNvCxnSpPr>
              <p:nvPr/>
            </p:nvCxnSpPr>
            <p:spPr>
              <a:xfrm flipH="1" rot="10800000">
                <a:off x="7174627" y="4028808"/>
                <a:ext cx="718200" cy="523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3A9FF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4" name="Google Shape;154;p16"/>
              <p:cNvCxnSpPr>
                <a:stCxn id="155" idx="6"/>
                <a:endCxn id="151" idx="2"/>
              </p:cNvCxnSpPr>
              <p:nvPr/>
            </p:nvCxnSpPr>
            <p:spPr>
              <a:xfrm flipH="1" rot="10800000">
                <a:off x="6214520" y="3912513"/>
                <a:ext cx="718200" cy="12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3A9FF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6" name="Google Shape;156;p16"/>
              <p:cNvCxnSpPr>
                <a:stCxn id="155" idx="6"/>
                <a:endCxn id="146" idx="2"/>
              </p:cNvCxnSpPr>
              <p:nvPr/>
            </p:nvCxnSpPr>
            <p:spPr>
              <a:xfrm flipH="1" rot="10800000">
                <a:off x="6214520" y="3592413"/>
                <a:ext cx="718200" cy="44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C4DA6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7" name="Google Shape;157;p16"/>
              <p:cNvCxnSpPr>
                <a:stCxn id="158" idx="6"/>
                <a:endCxn id="155" idx="2"/>
              </p:cNvCxnSpPr>
              <p:nvPr/>
            </p:nvCxnSpPr>
            <p:spPr>
              <a:xfrm>
                <a:off x="5254388" y="3592488"/>
                <a:ext cx="718200" cy="44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7E7E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59" name="Google Shape;159;p16"/>
              <p:cNvCxnSpPr>
                <a:stCxn id="160" idx="6"/>
                <a:endCxn id="155" idx="2"/>
              </p:cNvCxnSpPr>
              <p:nvPr/>
            </p:nvCxnSpPr>
            <p:spPr>
              <a:xfrm>
                <a:off x="5254388" y="3912528"/>
                <a:ext cx="718200" cy="12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7E7E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47" name="Google Shape;147;p16"/>
              <p:cNvSpPr/>
              <p:nvPr/>
            </p:nvSpPr>
            <p:spPr>
              <a:xfrm>
                <a:off x="7892948" y="3907933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8C8C8C"/>
                  </a:gs>
                  <a:gs pos="100000">
                    <a:srgbClr val="40404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1" name="Google Shape;161;p16"/>
              <p:cNvCxnSpPr>
                <a:stCxn id="162" idx="6"/>
                <a:endCxn id="155" idx="2"/>
              </p:cNvCxnSpPr>
              <p:nvPr/>
            </p:nvCxnSpPr>
            <p:spPr>
              <a:xfrm flipH="1" rot="10800000">
                <a:off x="5254388" y="4033368"/>
                <a:ext cx="718200" cy="199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7E7E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63" name="Google Shape;163;p16"/>
              <p:cNvCxnSpPr>
                <a:stCxn id="164" idx="6"/>
                <a:endCxn id="155" idx="2"/>
              </p:cNvCxnSpPr>
              <p:nvPr/>
            </p:nvCxnSpPr>
            <p:spPr>
              <a:xfrm flipH="1" rot="10800000">
                <a:off x="5254388" y="4033308"/>
                <a:ext cx="718200" cy="519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7E7E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65" name="Google Shape;165;p16"/>
              <p:cNvCxnSpPr>
                <a:stCxn id="155" idx="6"/>
                <a:endCxn id="149" idx="2"/>
              </p:cNvCxnSpPr>
              <p:nvPr/>
            </p:nvCxnSpPr>
            <p:spPr>
              <a:xfrm>
                <a:off x="6214520" y="4033413"/>
                <a:ext cx="718200" cy="199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66" name="Google Shape;166;p16"/>
              <p:cNvCxnSpPr>
                <a:stCxn id="155" idx="6"/>
                <a:endCxn id="153" idx="2"/>
              </p:cNvCxnSpPr>
              <p:nvPr/>
            </p:nvCxnSpPr>
            <p:spPr>
              <a:xfrm>
                <a:off x="6214520" y="4033413"/>
                <a:ext cx="718200" cy="519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0D606"/>
                </a:solidFill>
                <a:prstDash val="solid"/>
                <a:round/>
                <a:headEnd len="med" w="med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55" name="Google Shape;155;p16"/>
              <p:cNvSpPr/>
              <p:nvPr/>
            </p:nvSpPr>
            <p:spPr>
              <a:xfrm>
                <a:off x="5972720" y="3912513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8C8C8C"/>
                  </a:gs>
                  <a:gs pos="100000">
                    <a:srgbClr val="404040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932827" y="347158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100000">
                    <a:srgbClr val="737373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6932827" y="379162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696969"/>
                  </a:gs>
                  <a:gs pos="100000">
                    <a:srgbClr val="1D1D1D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6932827" y="411166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F2F2F2"/>
                  </a:gs>
                  <a:gs pos="100000">
                    <a:srgbClr val="A6A6A6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6932827" y="443170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696969"/>
                  </a:gs>
                  <a:gs pos="100000">
                    <a:srgbClr val="1D1D1D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5012588" y="347158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B3B3B3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012588" y="379162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100000">
                    <a:srgbClr val="737373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012588" y="411166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696969"/>
                  </a:gs>
                  <a:gs pos="100000">
                    <a:srgbClr val="1D1D1D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5012588" y="4431708"/>
                <a:ext cx="241800" cy="2418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91919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67" name="Google Shape;167;p16"/>
          <p:cNvCxnSpPr/>
          <p:nvPr/>
        </p:nvCxnSpPr>
        <p:spPr>
          <a:xfrm flipH="1" rot="10800000">
            <a:off x="1625013" y="3801233"/>
            <a:ext cx="979500" cy="749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68" name="Google Shape;168;p16"/>
          <p:cNvSpPr txBox="1"/>
          <p:nvPr/>
        </p:nvSpPr>
        <p:spPr>
          <a:xfrm>
            <a:off x="5845250" y="1035950"/>
            <a:ext cx="2702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La </a:t>
            </a:r>
            <a:r>
              <a:rPr b="1" lang="es">
                <a:highlight>
                  <a:srgbClr val="A0D606"/>
                </a:highlight>
                <a:latin typeface="Dosis"/>
                <a:ea typeface="Dosis"/>
                <a:cs typeface="Dosis"/>
                <a:sym typeface="Dosis"/>
              </a:rPr>
              <a:t> inicialización Xavier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consiste en tomar aleatoriamente los valores iniciales de los parámetros de una distribución Gaussiana.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9" name="Google Shape;169;p16"/>
          <p:cNvCxnSpPr>
            <a:stCxn id="170" idx="6"/>
            <a:endCxn id="171" idx="2"/>
          </p:cNvCxnSpPr>
          <p:nvPr/>
        </p:nvCxnSpPr>
        <p:spPr>
          <a:xfrm>
            <a:off x="7669687" y="3401603"/>
            <a:ext cx="574500" cy="349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2" name="Google Shape;172;p16"/>
          <p:cNvCxnSpPr>
            <a:endCxn id="171" idx="2"/>
          </p:cNvCxnSpPr>
          <p:nvPr/>
        </p:nvCxnSpPr>
        <p:spPr>
          <a:xfrm flipH="1" rot="10800000">
            <a:off x="7669783" y="3750679"/>
            <a:ext cx="574500" cy="1629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3" name="Google Shape;173;p16"/>
          <p:cNvCxnSpPr>
            <a:stCxn id="174" idx="6"/>
            <a:endCxn id="171" idx="2"/>
          </p:cNvCxnSpPr>
          <p:nvPr/>
        </p:nvCxnSpPr>
        <p:spPr>
          <a:xfrm>
            <a:off x="7669687" y="3657635"/>
            <a:ext cx="574500" cy="930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5" name="Google Shape;175;p16"/>
          <p:cNvCxnSpPr>
            <a:stCxn id="176" idx="6"/>
            <a:endCxn id="171" idx="2"/>
          </p:cNvCxnSpPr>
          <p:nvPr/>
        </p:nvCxnSpPr>
        <p:spPr>
          <a:xfrm flipH="1" rot="10800000">
            <a:off x="7669687" y="3750599"/>
            <a:ext cx="574500" cy="4191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7" name="Google Shape;177;p16"/>
          <p:cNvCxnSpPr>
            <a:stCxn id="178" idx="6"/>
            <a:endCxn id="179" idx="2"/>
          </p:cNvCxnSpPr>
          <p:nvPr/>
        </p:nvCxnSpPr>
        <p:spPr>
          <a:xfrm>
            <a:off x="6901591" y="3130423"/>
            <a:ext cx="574500" cy="7833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0" name="Google Shape;180;p16"/>
          <p:cNvCxnSpPr>
            <a:stCxn id="181" idx="6"/>
            <a:endCxn id="170" idx="2"/>
          </p:cNvCxnSpPr>
          <p:nvPr/>
        </p:nvCxnSpPr>
        <p:spPr>
          <a:xfrm flipH="1" rot="10800000">
            <a:off x="6901591" y="3401587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" name="Google Shape;182;p16"/>
          <p:cNvCxnSpPr>
            <a:stCxn id="183" idx="6"/>
            <a:endCxn id="170" idx="2"/>
          </p:cNvCxnSpPr>
          <p:nvPr/>
        </p:nvCxnSpPr>
        <p:spPr>
          <a:xfrm>
            <a:off x="6901591" y="3386455"/>
            <a:ext cx="574500" cy="150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4" name="Google Shape;184;p16"/>
          <p:cNvCxnSpPr>
            <a:stCxn id="185" idx="6"/>
            <a:endCxn id="174" idx="2"/>
          </p:cNvCxnSpPr>
          <p:nvPr/>
        </p:nvCxnSpPr>
        <p:spPr>
          <a:xfrm flipH="1" rot="10800000">
            <a:off x="6901591" y="3657750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16"/>
          <p:cNvCxnSpPr>
            <a:stCxn id="187" idx="6"/>
            <a:endCxn id="176" idx="2"/>
          </p:cNvCxnSpPr>
          <p:nvPr/>
        </p:nvCxnSpPr>
        <p:spPr>
          <a:xfrm flipH="1" rot="10800000">
            <a:off x="6901591" y="4169683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8" name="Google Shape;188;p16"/>
          <p:cNvCxnSpPr>
            <a:stCxn id="187" idx="6"/>
            <a:endCxn id="174" idx="2"/>
          </p:cNvCxnSpPr>
          <p:nvPr/>
        </p:nvCxnSpPr>
        <p:spPr>
          <a:xfrm flipH="1" rot="10800000">
            <a:off x="6901591" y="3657582"/>
            <a:ext cx="574500" cy="7530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9" name="Google Shape;189;p16"/>
          <p:cNvCxnSpPr>
            <a:stCxn id="190" idx="6"/>
            <a:endCxn id="179" idx="2"/>
          </p:cNvCxnSpPr>
          <p:nvPr/>
        </p:nvCxnSpPr>
        <p:spPr>
          <a:xfrm>
            <a:off x="6901591" y="3898519"/>
            <a:ext cx="574500" cy="150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1" name="Google Shape;191;p16"/>
          <p:cNvCxnSpPr>
            <a:stCxn id="181" idx="6"/>
            <a:endCxn id="176" idx="2"/>
          </p:cNvCxnSpPr>
          <p:nvPr/>
        </p:nvCxnSpPr>
        <p:spPr>
          <a:xfrm>
            <a:off x="6901591" y="3642487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2" name="Google Shape;192;p16"/>
          <p:cNvCxnSpPr>
            <a:stCxn id="183" idx="6"/>
            <a:endCxn id="174" idx="2"/>
          </p:cNvCxnSpPr>
          <p:nvPr/>
        </p:nvCxnSpPr>
        <p:spPr>
          <a:xfrm>
            <a:off x="6901591" y="3386455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3" name="Google Shape;193;p16"/>
          <p:cNvCxnSpPr>
            <a:stCxn id="178" idx="6"/>
            <a:endCxn id="170" idx="2"/>
          </p:cNvCxnSpPr>
          <p:nvPr/>
        </p:nvCxnSpPr>
        <p:spPr>
          <a:xfrm>
            <a:off x="6901591" y="3130423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4" name="Google Shape;194;p16"/>
          <p:cNvCxnSpPr>
            <a:stCxn id="185" idx="6"/>
            <a:endCxn id="179" idx="2"/>
          </p:cNvCxnSpPr>
          <p:nvPr/>
        </p:nvCxnSpPr>
        <p:spPr>
          <a:xfrm flipH="1" rot="10800000">
            <a:off x="6901591" y="3913651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5" name="Google Shape;195;p16"/>
          <p:cNvCxnSpPr>
            <a:stCxn id="181" idx="6"/>
            <a:endCxn id="174" idx="2"/>
          </p:cNvCxnSpPr>
          <p:nvPr/>
        </p:nvCxnSpPr>
        <p:spPr>
          <a:xfrm>
            <a:off x="6901591" y="3642487"/>
            <a:ext cx="574500" cy="15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16"/>
          <p:cNvCxnSpPr>
            <a:stCxn id="178" idx="6"/>
            <a:endCxn id="174" idx="2"/>
          </p:cNvCxnSpPr>
          <p:nvPr/>
        </p:nvCxnSpPr>
        <p:spPr>
          <a:xfrm>
            <a:off x="6901591" y="3130423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7" name="Google Shape;197;p16"/>
          <p:cNvCxnSpPr>
            <a:stCxn id="178" idx="6"/>
            <a:endCxn id="176" idx="2"/>
          </p:cNvCxnSpPr>
          <p:nvPr/>
        </p:nvCxnSpPr>
        <p:spPr>
          <a:xfrm>
            <a:off x="6901591" y="3130423"/>
            <a:ext cx="574500" cy="10392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8" name="Google Shape;198;p16"/>
          <p:cNvCxnSpPr>
            <a:stCxn id="190" idx="6"/>
            <a:endCxn id="170" idx="2"/>
          </p:cNvCxnSpPr>
          <p:nvPr/>
        </p:nvCxnSpPr>
        <p:spPr>
          <a:xfrm flipH="1" rot="10800000">
            <a:off x="6901591" y="3401718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9" name="Google Shape;199;p16"/>
          <p:cNvCxnSpPr>
            <a:stCxn id="185" idx="6"/>
            <a:endCxn id="176" idx="2"/>
          </p:cNvCxnSpPr>
          <p:nvPr/>
        </p:nvCxnSpPr>
        <p:spPr>
          <a:xfrm>
            <a:off x="6901591" y="4154551"/>
            <a:ext cx="574500" cy="150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0" name="Google Shape;200;p16"/>
          <p:cNvCxnSpPr>
            <a:stCxn id="190" idx="6"/>
            <a:endCxn id="174" idx="2"/>
          </p:cNvCxnSpPr>
          <p:nvPr/>
        </p:nvCxnSpPr>
        <p:spPr>
          <a:xfrm flipH="1" rot="10800000">
            <a:off x="6901591" y="3657618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1" name="Google Shape;201;p16"/>
          <p:cNvCxnSpPr>
            <a:stCxn id="183" idx="6"/>
            <a:endCxn id="179" idx="2"/>
          </p:cNvCxnSpPr>
          <p:nvPr/>
        </p:nvCxnSpPr>
        <p:spPr>
          <a:xfrm>
            <a:off x="6901591" y="3386455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2" name="Google Shape;202;p16"/>
          <p:cNvCxnSpPr>
            <a:stCxn id="183" idx="6"/>
            <a:endCxn id="176" idx="2"/>
          </p:cNvCxnSpPr>
          <p:nvPr/>
        </p:nvCxnSpPr>
        <p:spPr>
          <a:xfrm>
            <a:off x="6901591" y="3386455"/>
            <a:ext cx="574500" cy="7833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3" name="Google Shape;203;p16"/>
          <p:cNvCxnSpPr>
            <a:stCxn id="185" idx="6"/>
            <a:endCxn id="170" idx="2"/>
          </p:cNvCxnSpPr>
          <p:nvPr/>
        </p:nvCxnSpPr>
        <p:spPr>
          <a:xfrm flipH="1" rot="10800000">
            <a:off x="6901591" y="3401550"/>
            <a:ext cx="574500" cy="7530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4" name="Google Shape;204;p16"/>
          <p:cNvCxnSpPr>
            <a:stCxn id="187" idx="6"/>
            <a:endCxn id="179" idx="2"/>
          </p:cNvCxnSpPr>
          <p:nvPr/>
        </p:nvCxnSpPr>
        <p:spPr>
          <a:xfrm flipH="1" rot="10800000">
            <a:off x="6901591" y="3913783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5" name="Google Shape;205;p16"/>
          <p:cNvCxnSpPr>
            <a:stCxn id="187" idx="6"/>
            <a:endCxn id="170" idx="2"/>
          </p:cNvCxnSpPr>
          <p:nvPr/>
        </p:nvCxnSpPr>
        <p:spPr>
          <a:xfrm flipH="1" rot="10800000">
            <a:off x="6901591" y="3401682"/>
            <a:ext cx="574500" cy="10089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6" name="Google Shape;206;p16"/>
          <p:cNvCxnSpPr>
            <a:stCxn id="190" idx="6"/>
            <a:endCxn id="176" idx="2"/>
          </p:cNvCxnSpPr>
          <p:nvPr/>
        </p:nvCxnSpPr>
        <p:spPr>
          <a:xfrm>
            <a:off x="6901591" y="3898519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7" name="Google Shape;207;p16"/>
          <p:cNvCxnSpPr>
            <a:stCxn id="181" idx="6"/>
            <a:endCxn id="179" idx="2"/>
          </p:cNvCxnSpPr>
          <p:nvPr/>
        </p:nvCxnSpPr>
        <p:spPr>
          <a:xfrm>
            <a:off x="6901591" y="3642487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8" name="Google Shape;208;p16"/>
          <p:cNvCxnSpPr>
            <a:stCxn id="209" idx="6"/>
            <a:endCxn id="178" idx="2"/>
          </p:cNvCxnSpPr>
          <p:nvPr/>
        </p:nvCxnSpPr>
        <p:spPr>
          <a:xfrm flipH="1" rot="10800000">
            <a:off x="6133495" y="3130403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0" name="Google Shape;210;p16"/>
          <p:cNvCxnSpPr>
            <a:stCxn id="209" idx="6"/>
            <a:endCxn id="185" idx="2"/>
          </p:cNvCxnSpPr>
          <p:nvPr/>
        </p:nvCxnSpPr>
        <p:spPr>
          <a:xfrm>
            <a:off x="6133495" y="3401603"/>
            <a:ext cx="574500" cy="7530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1" name="Google Shape;211;p16"/>
          <p:cNvCxnSpPr>
            <a:stCxn id="212" idx="6"/>
            <a:endCxn id="183" idx="2"/>
          </p:cNvCxnSpPr>
          <p:nvPr/>
        </p:nvCxnSpPr>
        <p:spPr>
          <a:xfrm flipH="1" rot="10800000">
            <a:off x="6133495" y="3386567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3" name="Google Shape;213;p16"/>
          <p:cNvCxnSpPr>
            <a:stCxn id="214" idx="6"/>
            <a:endCxn id="181" idx="2"/>
          </p:cNvCxnSpPr>
          <p:nvPr/>
        </p:nvCxnSpPr>
        <p:spPr>
          <a:xfrm flipH="1" rot="10800000">
            <a:off x="6133495" y="3642599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5" name="Google Shape;215;p16"/>
          <p:cNvCxnSpPr>
            <a:stCxn id="212" idx="6"/>
            <a:endCxn id="187" idx="2"/>
          </p:cNvCxnSpPr>
          <p:nvPr/>
        </p:nvCxnSpPr>
        <p:spPr>
          <a:xfrm>
            <a:off x="6133495" y="3913667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6" name="Google Shape;216;p16"/>
          <p:cNvCxnSpPr>
            <a:stCxn id="217" idx="6"/>
            <a:endCxn id="181" idx="2"/>
          </p:cNvCxnSpPr>
          <p:nvPr/>
        </p:nvCxnSpPr>
        <p:spPr>
          <a:xfrm flipH="1" rot="10800000">
            <a:off x="6133495" y="3642635"/>
            <a:ext cx="574500" cy="15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8" name="Google Shape;218;p16"/>
          <p:cNvCxnSpPr>
            <a:stCxn id="217" idx="6"/>
            <a:endCxn id="183" idx="2"/>
          </p:cNvCxnSpPr>
          <p:nvPr/>
        </p:nvCxnSpPr>
        <p:spPr>
          <a:xfrm flipH="1" rot="10800000">
            <a:off x="6133495" y="3386435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9" name="Google Shape;219;p16"/>
          <p:cNvCxnSpPr>
            <a:stCxn id="217" idx="6"/>
            <a:endCxn id="185" idx="2"/>
          </p:cNvCxnSpPr>
          <p:nvPr/>
        </p:nvCxnSpPr>
        <p:spPr>
          <a:xfrm>
            <a:off x="6133495" y="3657635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0" name="Google Shape;220;p16"/>
          <p:cNvCxnSpPr>
            <a:stCxn id="209" idx="6"/>
            <a:endCxn id="183" idx="2"/>
          </p:cNvCxnSpPr>
          <p:nvPr/>
        </p:nvCxnSpPr>
        <p:spPr>
          <a:xfrm flipH="1" rot="10800000">
            <a:off x="6133495" y="3386603"/>
            <a:ext cx="574500" cy="150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1" name="Google Shape;221;p16"/>
          <p:cNvCxnSpPr>
            <a:stCxn id="217" idx="6"/>
            <a:endCxn id="190" idx="2"/>
          </p:cNvCxnSpPr>
          <p:nvPr/>
        </p:nvCxnSpPr>
        <p:spPr>
          <a:xfrm>
            <a:off x="6133495" y="3657635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2" name="Google Shape;222;p16"/>
          <p:cNvCxnSpPr>
            <a:stCxn id="212" idx="6"/>
            <a:endCxn id="178" idx="2"/>
          </p:cNvCxnSpPr>
          <p:nvPr/>
        </p:nvCxnSpPr>
        <p:spPr>
          <a:xfrm flipH="1" rot="10800000">
            <a:off x="6133495" y="3130367"/>
            <a:ext cx="574500" cy="7833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3" name="Google Shape;223;p16"/>
          <p:cNvCxnSpPr>
            <a:stCxn id="212" idx="6"/>
            <a:endCxn id="185" idx="2"/>
          </p:cNvCxnSpPr>
          <p:nvPr/>
        </p:nvCxnSpPr>
        <p:spPr>
          <a:xfrm>
            <a:off x="6133495" y="3913667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4" name="Google Shape;224;p16"/>
          <p:cNvCxnSpPr>
            <a:stCxn id="214" idx="6"/>
            <a:endCxn id="185" idx="2"/>
          </p:cNvCxnSpPr>
          <p:nvPr/>
        </p:nvCxnSpPr>
        <p:spPr>
          <a:xfrm flipH="1" rot="10800000">
            <a:off x="6133495" y="4154699"/>
            <a:ext cx="574500" cy="15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5" name="Google Shape;225;p16"/>
          <p:cNvCxnSpPr>
            <a:stCxn id="214" idx="6"/>
            <a:endCxn id="178" idx="2"/>
          </p:cNvCxnSpPr>
          <p:nvPr/>
        </p:nvCxnSpPr>
        <p:spPr>
          <a:xfrm flipH="1" rot="10800000">
            <a:off x="6133495" y="3130499"/>
            <a:ext cx="574500" cy="10392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6" name="Google Shape;226;p16"/>
          <p:cNvCxnSpPr>
            <a:stCxn id="212" idx="6"/>
            <a:endCxn id="178" idx="2"/>
          </p:cNvCxnSpPr>
          <p:nvPr/>
        </p:nvCxnSpPr>
        <p:spPr>
          <a:xfrm flipH="1" rot="10800000">
            <a:off x="6133495" y="3130367"/>
            <a:ext cx="574500" cy="7833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7" name="Google Shape;227;p16"/>
          <p:cNvCxnSpPr>
            <a:stCxn id="209" idx="6"/>
            <a:endCxn id="181" idx="2"/>
          </p:cNvCxnSpPr>
          <p:nvPr/>
        </p:nvCxnSpPr>
        <p:spPr>
          <a:xfrm>
            <a:off x="6133495" y="3401603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8" name="Google Shape;228;p16"/>
          <p:cNvCxnSpPr>
            <a:stCxn id="214" idx="6"/>
            <a:endCxn id="187" idx="2"/>
          </p:cNvCxnSpPr>
          <p:nvPr/>
        </p:nvCxnSpPr>
        <p:spPr>
          <a:xfrm>
            <a:off x="6133495" y="4169699"/>
            <a:ext cx="574500" cy="2409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29" name="Google Shape;229;p16"/>
          <p:cNvCxnSpPr>
            <a:stCxn id="214" idx="6"/>
            <a:endCxn id="190" idx="2"/>
          </p:cNvCxnSpPr>
          <p:nvPr/>
        </p:nvCxnSpPr>
        <p:spPr>
          <a:xfrm flipH="1" rot="10800000">
            <a:off x="6133495" y="3898499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16"/>
          <p:cNvCxnSpPr>
            <a:stCxn id="214" idx="6"/>
            <a:endCxn id="183" idx="2"/>
          </p:cNvCxnSpPr>
          <p:nvPr/>
        </p:nvCxnSpPr>
        <p:spPr>
          <a:xfrm flipH="1" rot="10800000">
            <a:off x="6133495" y="3386399"/>
            <a:ext cx="574500" cy="7833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1" name="Google Shape;231;p16"/>
          <p:cNvCxnSpPr>
            <a:stCxn id="212" idx="6"/>
            <a:endCxn id="190" idx="2"/>
          </p:cNvCxnSpPr>
          <p:nvPr/>
        </p:nvCxnSpPr>
        <p:spPr>
          <a:xfrm flipH="1" rot="10800000">
            <a:off x="6133495" y="3898667"/>
            <a:ext cx="574500" cy="150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2" name="Google Shape;232;p16"/>
          <p:cNvCxnSpPr>
            <a:stCxn id="209" idx="6"/>
            <a:endCxn id="190" idx="2"/>
          </p:cNvCxnSpPr>
          <p:nvPr/>
        </p:nvCxnSpPr>
        <p:spPr>
          <a:xfrm>
            <a:off x="6133495" y="3401603"/>
            <a:ext cx="574500" cy="4968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3" name="Google Shape;233;p16"/>
          <p:cNvCxnSpPr>
            <a:stCxn id="209" idx="6"/>
            <a:endCxn id="187" idx="2"/>
          </p:cNvCxnSpPr>
          <p:nvPr/>
        </p:nvCxnSpPr>
        <p:spPr>
          <a:xfrm>
            <a:off x="6133495" y="3401603"/>
            <a:ext cx="574500" cy="1008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4" name="Google Shape;234;p16"/>
          <p:cNvCxnSpPr>
            <a:stCxn id="212" idx="6"/>
            <a:endCxn id="181" idx="2"/>
          </p:cNvCxnSpPr>
          <p:nvPr/>
        </p:nvCxnSpPr>
        <p:spPr>
          <a:xfrm flipH="1" rot="10800000">
            <a:off x="6133495" y="3642467"/>
            <a:ext cx="574500" cy="271200"/>
          </a:xfrm>
          <a:prstGeom prst="straightConnector1">
            <a:avLst/>
          </a:prstGeom>
          <a:noFill/>
          <a:ln cap="flat" cmpd="sng" w="19050">
            <a:solidFill>
              <a:srgbClr val="9C4DA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5" name="Google Shape;235;p16"/>
          <p:cNvCxnSpPr>
            <a:stCxn id="217" idx="6"/>
            <a:endCxn id="187" idx="2"/>
          </p:cNvCxnSpPr>
          <p:nvPr/>
        </p:nvCxnSpPr>
        <p:spPr>
          <a:xfrm>
            <a:off x="6133495" y="3657635"/>
            <a:ext cx="574500" cy="753000"/>
          </a:xfrm>
          <a:prstGeom prst="straightConnector1">
            <a:avLst/>
          </a:prstGeom>
          <a:noFill/>
          <a:ln cap="flat" cmpd="sng" w="19050">
            <a:solidFill>
              <a:srgbClr val="A0D60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6" name="Google Shape;236;p16"/>
          <p:cNvCxnSpPr>
            <a:stCxn id="217" idx="6"/>
            <a:endCxn id="178" idx="2"/>
          </p:cNvCxnSpPr>
          <p:nvPr/>
        </p:nvCxnSpPr>
        <p:spPr>
          <a:xfrm flipH="1" rot="10800000">
            <a:off x="6133495" y="3130535"/>
            <a:ext cx="574500" cy="527100"/>
          </a:xfrm>
          <a:prstGeom prst="straightConnector1">
            <a:avLst/>
          </a:prstGeom>
          <a:noFill/>
          <a:ln cap="flat" cmpd="sng" w="19050">
            <a:solidFill>
              <a:srgbClr val="73A9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09" name="Google Shape;209;p16"/>
          <p:cNvSpPr/>
          <p:nvPr/>
        </p:nvSpPr>
        <p:spPr>
          <a:xfrm>
            <a:off x="5939995" y="3304853"/>
            <a:ext cx="193500" cy="1935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5939995" y="3560885"/>
            <a:ext cx="193500" cy="193500"/>
          </a:xfrm>
          <a:prstGeom prst="ellipse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5939995" y="3816917"/>
            <a:ext cx="193500" cy="1935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5939995" y="4072949"/>
            <a:ext cx="193500" cy="1935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6708091" y="3801769"/>
            <a:ext cx="193500" cy="1935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6708091" y="3545737"/>
            <a:ext cx="193500" cy="193500"/>
          </a:xfrm>
          <a:prstGeom prst="ellipse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6708091" y="4057801"/>
            <a:ext cx="193500" cy="1935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708091" y="4313833"/>
            <a:ext cx="193500" cy="193500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6708091" y="3289705"/>
            <a:ext cx="193500" cy="193500"/>
          </a:xfrm>
          <a:prstGeom prst="ellipse">
            <a:avLst/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6708091" y="3033673"/>
            <a:ext cx="193500" cy="1935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244283" y="3653929"/>
            <a:ext cx="193500" cy="193500"/>
          </a:xfrm>
          <a:prstGeom prst="ellipse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7476187" y="3304853"/>
            <a:ext cx="193500" cy="193500"/>
          </a:xfrm>
          <a:prstGeom prst="ellipse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16"/>
          <p:cNvGrpSpPr/>
          <p:nvPr/>
        </p:nvGrpSpPr>
        <p:grpSpPr>
          <a:xfrm>
            <a:off x="2613475" y="953663"/>
            <a:ext cx="2762640" cy="1659481"/>
            <a:chOff x="2613475" y="953663"/>
            <a:chExt cx="2762640" cy="1659481"/>
          </a:xfrm>
        </p:grpSpPr>
        <p:pic>
          <p:nvPicPr>
            <p:cNvPr id="238" name="Google Shape;238;p16"/>
            <p:cNvPicPr preferRelativeResize="0"/>
            <p:nvPr/>
          </p:nvPicPr>
          <p:blipFill rotWithShape="1">
            <a:blip r:embed="rId4">
              <a:alphaModFix/>
            </a:blip>
            <a:srcRect b="32279" l="28912" r="20310" t="27391"/>
            <a:stretch/>
          </p:blipFill>
          <p:spPr>
            <a:xfrm>
              <a:off x="2613475" y="953663"/>
              <a:ext cx="2762640" cy="165948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39" name="Google Shape;239;p16"/>
            <p:cNvCxnSpPr>
              <a:stCxn id="240" idx="6"/>
              <a:endCxn id="241" idx="2"/>
            </p:cNvCxnSpPr>
            <p:nvPr/>
          </p:nvCxnSpPr>
          <p:spPr>
            <a:xfrm>
              <a:off x="4498537" y="1406902"/>
              <a:ext cx="574500" cy="3492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42" name="Google Shape;242;p16"/>
            <p:cNvCxnSpPr>
              <a:endCxn id="241" idx="2"/>
            </p:cNvCxnSpPr>
            <p:nvPr/>
          </p:nvCxnSpPr>
          <p:spPr>
            <a:xfrm flipH="1" rot="10800000">
              <a:off x="4498633" y="1755979"/>
              <a:ext cx="574500" cy="162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43" name="Google Shape;243;p16"/>
            <p:cNvCxnSpPr>
              <a:stCxn id="244" idx="6"/>
              <a:endCxn id="241" idx="2"/>
            </p:cNvCxnSpPr>
            <p:nvPr/>
          </p:nvCxnSpPr>
          <p:spPr>
            <a:xfrm>
              <a:off x="4498537" y="1662935"/>
              <a:ext cx="574500" cy="9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45" name="Google Shape;245;p16"/>
            <p:cNvCxnSpPr>
              <a:stCxn id="246" idx="6"/>
              <a:endCxn id="241" idx="2"/>
            </p:cNvCxnSpPr>
            <p:nvPr/>
          </p:nvCxnSpPr>
          <p:spPr>
            <a:xfrm flipH="1" rot="10800000">
              <a:off x="4498537" y="1755899"/>
              <a:ext cx="574500" cy="4191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47" name="Google Shape;247;p16"/>
            <p:cNvCxnSpPr>
              <a:stCxn id="248" idx="6"/>
              <a:endCxn id="249" idx="2"/>
            </p:cNvCxnSpPr>
            <p:nvPr/>
          </p:nvCxnSpPr>
          <p:spPr>
            <a:xfrm>
              <a:off x="3730441" y="1135723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0" name="Google Shape;250;p16"/>
            <p:cNvCxnSpPr>
              <a:stCxn id="251" idx="6"/>
              <a:endCxn id="240" idx="2"/>
            </p:cNvCxnSpPr>
            <p:nvPr/>
          </p:nvCxnSpPr>
          <p:spPr>
            <a:xfrm flipH="1" rot="10800000">
              <a:off x="3730441" y="1406887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2" name="Google Shape;252;p16"/>
            <p:cNvCxnSpPr>
              <a:stCxn id="253" idx="6"/>
              <a:endCxn id="240" idx="2"/>
            </p:cNvCxnSpPr>
            <p:nvPr/>
          </p:nvCxnSpPr>
          <p:spPr>
            <a:xfrm>
              <a:off x="3730441" y="1391755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4" name="Google Shape;254;p16"/>
            <p:cNvCxnSpPr>
              <a:stCxn id="255" idx="6"/>
              <a:endCxn id="244" idx="2"/>
            </p:cNvCxnSpPr>
            <p:nvPr/>
          </p:nvCxnSpPr>
          <p:spPr>
            <a:xfrm flipH="1" rot="10800000">
              <a:off x="3730441" y="1663051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6" name="Google Shape;256;p16"/>
            <p:cNvCxnSpPr>
              <a:stCxn id="257" idx="6"/>
              <a:endCxn id="246" idx="2"/>
            </p:cNvCxnSpPr>
            <p:nvPr/>
          </p:nvCxnSpPr>
          <p:spPr>
            <a:xfrm flipH="1" rot="10800000">
              <a:off x="3730441" y="2174983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8" name="Google Shape;258;p16"/>
            <p:cNvCxnSpPr>
              <a:stCxn id="257" idx="6"/>
              <a:endCxn id="244" idx="2"/>
            </p:cNvCxnSpPr>
            <p:nvPr/>
          </p:nvCxnSpPr>
          <p:spPr>
            <a:xfrm flipH="1" rot="10800000">
              <a:off x="3730441" y="1662883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9" name="Google Shape;259;p16"/>
            <p:cNvCxnSpPr>
              <a:stCxn id="260" idx="6"/>
              <a:endCxn id="249" idx="2"/>
            </p:cNvCxnSpPr>
            <p:nvPr/>
          </p:nvCxnSpPr>
          <p:spPr>
            <a:xfrm>
              <a:off x="3730441" y="190381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1" name="Google Shape;261;p16"/>
            <p:cNvCxnSpPr>
              <a:stCxn id="251" idx="6"/>
              <a:endCxn id="246" idx="2"/>
            </p:cNvCxnSpPr>
            <p:nvPr/>
          </p:nvCxnSpPr>
          <p:spPr>
            <a:xfrm>
              <a:off x="3730441" y="164778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2" name="Google Shape;262;p16"/>
            <p:cNvCxnSpPr>
              <a:stCxn id="253" idx="6"/>
              <a:endCxn id="244" idx="2"/>
            </p:cNvCxnSpPr>
            <p:nvPr/>
          </p:nvCxnSpPr>
          <p:spPr>
            <a:xfrm>
              <a:off x="3730441" y="139175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3" name="Google Shape;263;p16"/>
            <p:cNvCxnSpPr>
              <a:stCxn id="248" idx="6"/>
              <a:endCxn id="240" idx="2"/>
            </p:cNvCxnSpPr>
            <p:nvPr/>
          </p:nvCxnSpPr>
          <p:spPr>
            <a:xfrm>
              <a:off x="3730441" y="1135723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4" name="Google Shape;264;p16"/>
            <p:cNvCxnSpPr>
              <a:stCxn id="255" idx="6"/>
              <a:endCxn id="249" idx="2"/>
            </p:cNvCxnSpPr>
            <p:nvPr/>
          </p:nvCxnSpPr>
          <p:spPr>
            <a:xfrm flipH="1" rot="10800000">
              <a:off x="3730441" y="1918951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5" name="Google Shape;265;p16"/>
            <p:cNvCxnSpPr>
              <a:stCxn id="251" idx="6"/>
              <a:endCxn id="244" idx="2"/>
            </p:cNvCxnSpPr>
            <p:nvPr/>
          </p:nvCxnSpPr>
          <p:spPr>
            <a:xfrm>
              <a:off x="3730441" y="164778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6" name="Google Shape;266;p16"/>
            <p:cNvCxnSpPr>
              <a:stCxn id="248" idx="6"/>
              <a:endCxn id="244" idx="2"/>
            </p:cNvCxnSpPr>
            <p:nvPr/>
          </p:nvCxnSpPr>
          <p:spPr>
            <a:xfrm>
              <a:off x="3730441" y="1135723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7" name="Google Shape;267;p16"/>
            <p:cNvCxnSpPr>
              <a:stCxn id="248" idx="6"/>
              <a:endCxn id="246" idx="2"/>
            </p:cNvCxnSpPr>
            <p:nvPr/>
          </p:nvCxnSpPr>
          <p:spPr>
            <a:xfrm>
              <a:off x="3730441" y="1135722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8" name="Google Shape;268;p16"/>
            <p:cNvCxnSpPr>
              <a:stCxn id="260" idx="6"/>
              <a:endCxn id="240" idx="2"/>
            </p:cNvCxnSpPr>
            <p:nvPr/>
          </p:nvCxnSpPr>
          <p:spPr>
            <a:xfrm flipH="1" rot="10800000">
              <a:off x="3730441" y="1407019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69" name="Google Shape;269;p16"/>
            <p:cNvCxnSpPr>
              <a:stCxn id="255" idx="6"/>
              <a:endCxn id="246" idx="2"/>
            </p:cNvCxnSpPr>
            <p:nvPr/>
          </p:nvCxnSpPr>
          <p:spPr>
            <a:xfrm>
              <a:off x="3730441" y="2159851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0" name="Google Shape;270;p16"/>
            <p:cNvCxnSpPr>
              <a:stCxn id="260" idx="6"/>
              <a:endCxn id="244" idx="2"/>
            </p:cNvCxnSpPr>
            <p:nvPr/>
          </p:nvCxnSpPr>
          <p:spPr>
            <a:xfrm flipH="1" rot="10800000">
              <a:off x="3730441" y="1662919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1" name="Google Shape;271;p16"/>
            <p:cNvCxnSpPr>
              <a:stCxn id="253" idx="6"/>
              <a:endCxn id="249" idx="2"/>
            </p:cNvCxnSpPr>
            <p:nvPr/>
          </p:nvCxnSpPr>
          <p:spPr>
            <a:xfrm>
              <a:off x="3730441" y="1391754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2" name="Google Shape;272;p16"/>
            <p:cNvCxnSpPr>
              <a:stCxn id="253" idx="6"/>
              <a:endCxn id="246" idx="2"/>
            </p:cNvCxnSpPr>
            <p:nvPr/>
          </p:nvCxnSpPr>
          <p:spPr>
            <a:xfrm>
              <a:off x="3730441" y="1391754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3" name="Google Shape;273;p16"/>
            <p:cNvCxnSpPr>
              <a:stCxn id="255" idx="6"/>
              <a:endCxn id="240" idx="2"/>
            </p:cNvCxnSpPr>
            <p:nvPr/>
          </p:nvCxnSpPr>
          <p:spPr>
            <a:xfrm flipH="1" rot="10800000">
              <a:off x="3730441" y="1406851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4" name="Google Shape;274;p16"/>
            <p:cNvCxnSpPr>
              <a:stCxn id="257" idx="6"/>
              <a:endCxn id="249" idx="2"/>
            </p:cNvCxnSpPr>
            <p:nvPr/>
          </p:nvCxnSpPr>
          <p:spPr>
            <a:xfrm flipH="1" rot="10800000">
              <a:off x="3730441" y="1919083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A0D60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5" name="Google Shape;275;p16"/>
            <p:cNvCxnSpPr>
              <a:stCxn id="257" idx="6"/>
              <a:endCxn id="240" idx="2"/>
            </p:cNvCxnSpPr>
            <p:nvPr/>
          </p:nvCxnSpPr>
          <p:spPr>
            <a:xfrm flipH="1" rot="10800000">
              <a:off x="3730441" y="1406983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6" name="Google Shape;276;p16"/>
            <p:cNvCxnSpPr>
              <a:stCxn id="260" idx="6"/>
              <a:endCxn id="246" idx="2"/>
            </p:cNvCxnSpPr>
            <p:nvPr/>
          </p:nvCxnSpPr>
          <p:spPr>
            <a:xfrm>
              <a:off x="3730441" y="190381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73A9F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7" name="Google Shape;277;p16"/>
            <p:cNvCxnSpPr>
              <a:stCxn id="251" idx="6"/>
              <a:endCxn id="249" idx="2"/>
            </p:cNvCxnSpPr>
            <p:nvPr/>
          </p:nvCxnSpPr>
          <p:spPr>
            <a:xfrm>
              <a:off x="3730441" y="164778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9C4DA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78" name="Google Shape;278;p16"/>
            <p:cNvCxnSpPr>
              <a:stCxn id="279" idx="6"/>
              <a:endCxn id="248" idx="2"/>
            </p:cNvCxnSpPr>
            <p:nvPr/>
          </p:nvCxnSpPr>
          <p:spPr>
            <a:xfrm flipH="1" rot="10800000">
              <a:off x="2962345" y="1135703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0" name="Google Shape;280;p16"/>
            <p:cNvCxnSpPr>
              <a:stCxn id="279" idx="6"/>
              <a:endCxn id="255" idx="2"/>
            </p:cNvCxnSpPr>
            <p:nvPr/>
          </p:nvCxnSpPr>
          <p:spPr>
            <a:xfrm>
              <a:off x="2962345" y="1406903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1" name="Google Shape;281;p16"/>
            <p:cNvCxnSpPr>
              <a:stCxn id="282" idx="6"/>
              <a:endCxn id="253" idx="2"/>
            </p:cNvCxnSpPr>
            <p:nvPr/>
          </p:nvCxnSpPr>
          <p:spPr>
            <a:xfrm flipH="1" rot="10800000">
              <a:off x="2962345" y="1391867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3" name="Google Shape;283;p16"/>
            <p:cNvCxnSpPr>
              <a:stCxn id="284" idx="6"/>
              <a:endCxn id="251" idx="2"/>
            </p:cNvCxnSpPr>
            <p:nvPr/>
          </p:nvCxnSpPr>
          <p:spPr>
            <a:xfrm flipH="1" rot="10800000">
              <a:off x="2962345" y="1647899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5" name="Google Shape;285;p16"/>
            <p:cNvCxnSpPr>
              <a:stCxn id="282" idx="6"/>
              <a:endCxn id="257" idx="2"/>
            </p:cNvCxnSpPr>
            <p:nvPr/>
          </p:nvCxnSpPr>
          <p:spPr>
            <a:xfrm>
              <a:off x="2962345" y="1918967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6" name="Google Shape;286;p16"/>
            <p:cNvCxnSpPr>
              <a:stCxn id="287" idx="6"/>
              <a:endCxn id="251" idx="2"/>
            </p:cNvCxnSpPr>
            <p:nvPr/>
          </p:nvCxnSpPr>
          <p:spPr>
            <a:xfrm flipH="1" rot="10800000">
              <a:off x="2962345" y="1647935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8" name="Google Shape;288;p16"/>
            <p:cNvCxnSpPr>
              <a:stCxn id="287" idx="6"/>
              <a:endCxn id="253" idx="2"/>
            </p:cNvCxnSpPr>
            <p:nvPr/>
          </p:nvCxnSpPr>
          <p:spPr>
            <a:xfrm flipH="1" rot="10800000">
              <a:off x="2962345" y="1391735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89" name="Google Shape;289;p16"/>
            <p:cNvCxnSpPr>
              <a:stCxn id="287" idx="6"/>
              <a:endCxn id="255" idx="2"/>
            </p:cNvCxnSpPr>
            <p:nvPr/>
          </p:nvCxnSpPr>
          <p:spPr>
            <a:xfrm>
              <a:off x="2962345" y="1662935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0" name="Google Shape;290;p16"/>
            <p:cNvCxnSpPr>
              <a:stCxn id="279" idx="6"/>
              <a:endCxn id="253" idx="2"/>
            </p:cNvCxnSpPr>
            <p:nvPr/>
          </p:nvCxnSpPr>
          <p:spPr>
            <a:xfrm flipH="1" rot="10800000">
              <a:off x="2962345" y="1391903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1" name="Google Shape;291;p16"/>
            <p:cNvCxnSpPr>
              <a:stCxn id="287" idx="6"/>
              <a:endCxn id="260" idx="2"/>
            </p:cNvCxnSpPr>
            <p:nvPr/>
          </p:nvCxnSpPr>
          <p:spPr>
            <a:xfrm>
              <a:off x="2962345" y="1662935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2" name="Google Shape;292;p16"/>
            <p:cNvCxnSpPr>
              <a:stCxn id="282" idx="6"/>
              <a:endCxn id="248" idx="2"/>
            </p:cNvCxnSpPr>
            <p:nvPr/>
          </p:nvCxnSpPr>
          <p:spPr>
            <a:xfrm flipH="1" rot="10800000">
              <a:off x="2962345" y="1135667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3" name="Google Shape;293;p16"/>
            <p:cNvCxnSpPr>
              <a:stCxn id="282" idx="6"/>
              <a:endCxn id="255" idx="2"/>
            </p:cNvCxnSpPr>
            <p:nvPr/>
          </p:nvCxnSpPr>
          <p:spPr>
            <a:xfrm>
              <a:off x="2962345" y="1918967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4" name="Google Shape;294;p16"/>
            <p:cNvCxnSpPr>
              <a:stCxn id="284" idx="6"/>
              <a:endCxn id="255" idx="2"/>
            </p:cNvCxnSpPr>
            <p:nvPr/>
          </p:nvCxnSpPr>
          <p:spPr>
            <a:xfrm flipH="1" rot="10800000">
              <a:off x="2962345" y="2159999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5" name="Google Shape;295;p16"/>
            <p:cNvCxnSpPr>
              <a:stCxn id="284" idx="6"/>
              <a:endCxn id="248" idx="2"/>
            </p:cNvCxnSpPr>
            <p:nvPr/>
          </p:nvCxnSpPr>
          <p:spPr>
            <a:xfrm flipH="1" rot="10800000">
              <a:off x="2962345" y="1135799"/>
              <a:ext cx="574500" cy="10392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6" name="Google Shape;296;p16"/>
            <p:cNvCxnSpPr>
              <a:stCxn id="282" idx="6"/>
              <a:endCxn id="248" idx="2"/>
            </p:cNvCxnSpPr>
            <p:nvPr/>
          </p:nvCxnSpPr>
          <p:spPr>
            <a:xfrm flipH="1" rot="10800000">
              <a:off x="2962345" y="1135667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7" name="Google Shape;297;p16"/>
            <p:cNvCxnSpPr>
              <a:stCxn id="279" idx="6"/>
              <a:endCxn id="251" idx="2"/>
            </p:cNvCxnSpPr>
            <p:nvPr/>
          </p:nvCxnSpPr>
          <p:spPr>
            <a:xfrm>
              <a:off x="2962345" y="1406902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8" name="Google Shape;298;p16"/>
            <p:cNvCxnSpPr>
              <a:stCxn id="284" idx="6"/>
              <a:endCxn id="257" idx="2"/>
            </p:cNvCxnSpPr>
            <p:nvPr/>
          </p:nvCxnSpPr>
          <p:spPr>
            <a:xfrm>
              <a:off x="2962345" y="2174999"/>
              <a:ext cx="574500" cy="2409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99" name="Google Shape;299;p16"/>
            <p:cNvCxnSpPr>
              <a:stCxn id="284" idx="6"/>
              <a:endCxn id="260" idx="2"/>
            </p:cNvCxnSpPr>
            <p:nvPr/>
          </p:nvCxnSpPr>
          <p:spPr>
            <a:xfrm flipH="1" rot="10800000">
              <a:off x="2962345" y="1903799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0" name="Google Shape;300;p16"/>
            <p:cNvCxnSpPr>
              <a:stCxn id="284" idx="6"/>
              <a:endCxn id="253" idx="2"/>
            </p:cNvCxnSpPr>
            <p:nvPr/>
          </p:nvCxnSpPr>
          <p:spPr>
            <a:xfrm flipH="1" rot="10800000">
              <a:off x="2962345" y="1391699"/>
              <a:ext cx="574500" cy="7833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1" name="Google Shape;301;p16"/>
            <p:cNvCxnSpPr>
              <a:stCxn id="282" idx="6"/>
              <a:endCxn id="260" idx="2"/>
            </p:cNvCxnSpPr>
            <p:nvPr/>
          </p:nvCxnSpPr>
          <p:spPr>
            <a:xfrm flipH="1" rot="10800000">
              <a:off x="2962345" y="1903967"/>
              <a:ext cx="574500" cy="15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2" name="Google Shape;302;p16"/>
            <p:cNvCxnSpPr>
              <a:stCxn id="279" idx="6"/>
              <a:endCxn id="260" idx="2"/>
            </p:cNvCxnSpPr>
            <p:nvPr/>
          </p:nvCxnSpPr>
          <p:spPr>
            <a:xfrm>
              <a:off x="2962345" y="1406903"/>
              <a:ext cx="574500" cy="4968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3" name="Google Shape;303;p16"/>
            <p:cNvCxnSpPr>
              <a:stCxn id="279" idx="6"/>
              <a:endCxn id="257" idx="2"/>
            </p:cNvCxnSpPr>
            <p:nvPr/>
          </p:nvCxnSpPr>
          <p:spPr>
            <a:xfrm>
              <a:off x="2962345" y="1406903"/>
              <a:ext cx="574500" cy="10089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4" name="Google Shape;304;p16"/>
            <p:cNvCxnSpPr>
              <a:stCxn id="282" idx="6"/>
              <a:endCxn id="251" idx="2"/>
            </p:cNvCxnSpPr>
            <p:nvPr/>
          </p:nvCxnSpPr>
          <p:spPr>
            <a:xfrm flipH="1" rot="10800000">
              <a:off x="2962345" y="1647767"/>
              <a:ext cx="574500" cy="2712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5" name="Google Shape;305;p16"/>
            <p:cNvCxnSpPr>
              <a:stCxn id="287" idx="6"/>
              <a:endCxn id="257" idx="2"/>
            </p:cNvCxnSpPr>
            <p:nvPr/>
          </p:nvCxnSpPr>
          <p:spPr>
            <a:xfrm>
              <a:off x="2962345" y="1662935"/>
              <a:ext cx="574500" cy="7530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06" name="Google Shape;306;p16"/>
            <p:cNvCxnSpPr>
              <a:stCxn id="287" idx="6"/>
              <a:endCxn id="248" idx="2"/>
            </p:cNvCxnSpPr>
            <p:nvPr/>
          </p:nvCxnSpPr>
          <p:spPr>
            <a:xfrm flipH="1" rot="10800000">
              <a:off x="2962345" y="1135835"/>
              <a:ext cx="574500" cy="527100"/>
            </a:xfrm>
            <a:prstGeom prst="straightConnector1">
              <a:avLst/>
            </a:prstGeom>
            <a:noFill/>
            <a:ln cap="flat" cmpd="sng" w="19050">
              <a:solidFill>
                <a:srgbClr val="FF7E7E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279" name="Google Shape;279;p16"/>
            <p:cNvSpPr/>
            <p:nvPr/>
          </p:nvSpPr>
          <p:spPr>
            <a:xfrm>
              <a:off x="2768845" y="1310153"/>
              <a:ext cx="193500" cy="1935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768845" y="1566185"/>
              <a:ext cx="193500" cy="1935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68845" y="1822217"/>
              <a:ext cx="193500" cy="193500"/>
            </a:xfrm>
            <a:prstGeom prst="ellipse">
              <a:avLst/>
            </a:pr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2768845" y="2078249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536941" y="1807069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536941" y="1551036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536941" y="2063101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536941" y="2319133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536941" y="1295005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536941" y="1038973"/>
              <a:ext cx="193500" cy="1935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5073133" y="1659229"/>
              <a:ext cx="193500" cy="193500"/>
            </a:xfrm>
            <a:prstGeom prst="ellips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305037" y="1310153"/>
              <a:ext cx="193500" cy="1935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305037" y="1566185"/>
              <a:ext cx="193500" cy="193500"/>
            </a:xfrm>
            <a:prstGeom prst="ellipse">
              <a:avLst/>
            </a:pr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305037" y="1822217"/>
              <a:ext cx="193500" cy="193500"/>
            </a:xfrm>
            <a:prstGeom prst="ellipse">
              <a:avLst/>
            </a:prstGeom>
            <a:gradFill>
              <a:gsLst>
                <a:gs pos="0">
                  <a:srgbClr val="F2F2F2"/>
                </a:gs>
                <a:gs pos="100000">
                  <a:srgbClr val="A6A6A6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305037" y="2078249"/>
              <a:ext cx="193500" cy="193500"/>
            </a:xfrm>
            <a:prstGeom prst="ellipse">
              <a:avLst/>
            </a:prstGeom>
            <a:gradFill>
              <a:gsLst>
                <a:gs pos="0">
                  <a:srgbClr val="696969"/>
                </a:gs>
                <a:gs pos="100000">
                  <a:srgbClr val="1D1D1D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6"/>
          <p:cNvSpPr/>
          <p:nvPr/>
        </p:nvSpPr>
        <p:spPr>
          <a:xfrm>
            <a:off x="7476187" y="3560885"/>
            <a:ext cx="193500" cy="1935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7476187" y="3816917"/>
            <a:ext cx="193500" cy="193500"/>
          </a:xfrm>
          <a:prstGeom prst="ellipse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7476187" y="4072949"/>
            <a:ext cx="193500" cy="1935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16"/>
          <p:cNvCxnSpPr>
            <a:endCxn id="136" idx="3"/>
          </p:cNvCxnSpPr>
          <p:nvPr/>
        </p:nvCxnSpPr>
        <p:spPr>
          <a:xfrm flipH="1" rot="-5400000">
            <a:off x="7479715" y="2710553"/>
            <a:ext cx="1832700" cy="302400"/>
          </a:xfrm>
          <a:prstGeom prst="bentConnector4">
            <a:avLst>
              <a:gd fmla="val 27363" name="adj1"/>
              <a:gd fmla="val 178745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Coeficiente de aprendizaje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603700" y="1455675"/>
            <a:ext cx="2411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El coeficiente de aprendizaje </a:t>
            </a:r>
            <a:r>
              <a:rPr b="1" lang="es"/>
              <a:t>α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determina qué tan rápido va a converger el algoritmo de optimización.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17" name="Google Shape;317;p17"/>
          <p:cNvCxnSpPr>
            <a:endCxn id="318" idx="3"/>
          </p:cNvCxnSpPr>
          <p:nvPr/>
        </p:nvCxnSpPr>
        <p:spPr>
          <a:xfrm flipH="1">
            <a:off x="5935899" y="1550175"/>
            <a:ext cx="683100" cy="45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319" name="Google Shape;319;p17"/>
          <p:cNvGrpSpPr/>
          <p:nvPr/>
        </p:nvGrpSpPr>
        <p:grpSpPr>
          <a:xfrm>
            <a:off x="603763" y="3145925"/>
            <a:ext cx="2410999" cy="1683475"/>
            <a:chOff x="1721613" y="3122638"/>
            <a:chExt cx="2410999" cy="1683475"/>
          </a:xfrm>
        </p:grpSpPr>
        <p:pic>
          <p:nvPicPr>
            <p:cNvPr id="320" name="Google Shape;320;p17"/>
            <p:cNvPicPr preferRelativeResize="0"/>
            <p:nvPr/>
          </p:nvPicPr>
          <p:blipFill rotWithShape="1">
            <a:blip r:embed="rId4">
              <a:alphaModFix/>
            </a:blip>
            <a:srcRect b="6851" l="12462" r="46312" t="44384"/>
            <a:stretch/>
          </p:blipFill>
          <p:spPr>
            <a:xfrm>
              <a:off x="1721613" y="3122638"/>
              <a:ext cx="2410999" cy="1683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21" name="Google Shape;321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2680" y="3195495"/>
              <a:ext cx="1968874" cy="153776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22" name="Google Shape;322;p17"/>
          <p:cNvGrpSpPr/>
          <p:nvPr/>
        </p:nvGrpSpPr>
        <p:grpSpPr>
          <a:xfrm>
            <a:off x="3524900" y="1164738"/>
            <a:ext cx="2410999" cy="1683475"/>
            <a:chOff x="464225" y="1028813"/>
            <a:chExt cx="2410999" cy="1683475"/>
          </a:xfrm>
        </p:grpSpPr>
        <p:pic>
          <p:nvPicPr>
            <p:cNvPr id="318" name="Google Shape;318;p17"/>
            <p:cNvPicPr preferRelativeResize="0"/>
            <p:nvPr/>
          </p:nvPicPr>
          <p:blipFill rotWithShape="1">
            <a:blip r:embed="rId4">
              <a:alphaModFix/>
            </a:blip>
            <a:srcRect b="6851" l="12462" r="46312" t="44384"/>
            <a:stretch/>
          </p:blipFill>
          <p:spPr>
            <a:xfrm>
              <a:off x="464225" y="1028813"/>
              <a:ext cx="2410999" cy="1683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23" name="Google Shape;32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5300" y="1101666"/>
              <a:ext cx="1968861" cy="15377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24" name="Google Shape;324;p17"/>
          <p:cNvGrpSpPr/>
          <p:nvPr/>
        </p:nvGrpSpPr>
        <p:grpSpPr>
          <a:xfrm>
            <a:off x="3524912" y="3145925"/>
            <a:ext cx="2410999" cy="1683475"/>
            <a:chOff x="6001738" y="2193913"/>
            <a:chExt cx="2410999" cy="1683475"/>
          </a:xfrm>
        </p:grpSpPr>
        <p:pic>
          <p:nvPicPr>
            <p:cNvPr id="325" name="Google Shape;325;p17"/>
            <p:cNvPicPr preferRelativeResize="0"/>
            <p:nvPr/>
          </p:nvPicPr>
          <p:blipFill rotWithShape="1">
            <a:blip r:embed="rId4">
              <a:alphaModFix/>
            </a:blip>
            <a:srcRect b="6851" l="12462" r="46312" t="44384"/>
            <a:stretch/>
          </p:blipFill>
          <p:spPr>
            <a:xfrm>
              <a:off x="6001737" y="2193913"/>
              <a:ext cx="2410999" cy="1683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26" name="Google Shape;32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22800" y="2266778"/>
              <a:ext cx="1968879" cy="153775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27" name="Google Shape;327;p17"/>
          <p:cNvGrpSpPr/>
          <p:nvPr/>
        </p:nvGrpSpPr>
        <p:grpSpPr>
          <a:xfrm>
            <a:off x="3181700" y="983275"/>
            <a:ext cx="2220000" cy="408850"/>
            <a:chOff x="121025" y="1380750"/>
            <a:chExt cx="2220000" cy="408850"/>
          </a:xfrm>
        </p:grpSpPr>
        <p:sp>
          <p:nvSpPr>
            <p:cNvPr id="328" name="Google Shape;328;p17"/>
            <p:cNvSpPr/>
            <p:nvPr/>
          </p:nvSpPr>
          <p:spPr>
            <a:xfrm>
              <a:off x="121025" y="1380750"/>
              <a:ext cx="2220000" cy="399900"/>
            </a:xfrm>
            <a:prstGeom prst="rect">
              <a:avLst/>
            </a:prstGeom>
            <a:solidFill>
              <a:srgbClr val="FF7E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 txBox="1"/>
            <p:nvPr/>
          </p:nvSpPr>
          <p:spPr>
            <a:xfrm>
              <a:off x="121025" y="1495000"/>
              <a:ext cx="2220000" cy="29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Share Tech Mono"/>
                  <a:ea typeface="Share Tech Mono"/>
                  <a:cs typeface="Share Tech Mono"/>
                  <a:sym typeface="Share Tech Mono"/>
                </a:rPr>
                <a:t>coeficiente pequeño</a:t>
              </a:r>
              <a:endParaRPr b="1" sz="1500">
                <a:latin typeface="Share Tech Mono"/>
                <a:ea typeface="Share Tech Mono"/>
                <a:cs typeface="Share Tech Mono"/>
                <a:sym typeface="Share Tech Mon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3304900" y="2964463"/>
            <a:ext cx="2220000" cy="408850"/>
            <a:chOff x="5781700" y="1289975"/>
            <a:chExt cx="2220000" cy="408850"/>
          </a:xfrm>
        </p:grpSpPr>
        <p:sp>
          <p:nvSpPr>
            <p:cNvPr id="331" name="Google Shape;331;p17"/>
            <p:cNvSpPr/>
            <p:nvPr/>
          </p:nvSpPr>
          <p:spPr>
            <a:xfrm>
              <a:off x="5781700" y="1289975"/>
              <a:ext cx="2220000" cy="399900"/>
            </a:xfrm>
            <a:prstGeom prst="rect">
              <a:avLst/>
            </a:prstGeom>
            <a:solidFill>
              <a:srgbClr val="FF7E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 txBox="1"/>
            <p:nvPr/>
          </p:nvSpPr>
          <p:spPr>
            <a:xfrm>
              <a:off x="5781700" y="1404225"/>
              <a:ext cx="2220000" cy="29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Share Tech Mono"/>
                  <a:ea typeface="Share Tech Mono"/>
                  <a:cs typeface="Share Tech Mono"/>
                  <a:sym typeface="Share Tech Mono"/>
                </a:rPr>
                <a:t>coeficiente grande</a:t>
              </a:r>
              <a:endParaRPr b="1" sz="1500">
                <a:latin typeface="Share Tech Mono"/>
                <a:ea typeface="Share Tech Mono"/>
                <a:cs typeface="Share Tech Mono"/>
                <a:sym typeface="Share Tech Mon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267838" y="2964463"/>
            <a:ext cx="2328600" cy="408850"/>
            <a:chOff x="2875225" y="1285500"/>
            <a:chExt cx="2328600" cy="408850"/>
          </a:xfrm>
        </p:grpSpPr>
        <p:sp>
          <p:nvSpPr>
            <p:cNvPr id="334" name="Google Shape;334;p17"/>
            <p:cNvSpPr/>
            <p:nvPr/>
          </p:nvSpPr>
          <p:spPr>
            <a:xfrm>
              <a:off x="2951363" y="1285500"/>
              <a:ext cx="2220000" cy="399900"/>
            </a:xfrm>
            <a:prstGeom prst="rect">
              <a:avLst/>
            </a:prstGeom>
            <a:solidFill>
              <a:srgbClr val="FF7E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2875225" y="1399750"/>
              <a:ext cx="2328600" cy="29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latin typeface="Share Tech Mono"/>
                  <a:ea typeface="Share Tech Mono"/>
                  <a:cs typeface="Share Tech Mono"/>
                  <a:sym typeface="Share Tech Mono"/>
                </a:rPr>
                <a:t>coeficiente adecuado</a:t>
              </a:r>
              <a:endParaRPr b="1" sz="1500">
                <a:latin typeface="Share Tech Mono"/>
                <a:ea typeface="Share Tech Mono"/>
                <a:cs typeface="Share Tech Mono"/>
                <a:sym typeface="Share Tech Mon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Share Tech Mono"/>
                <a:ea typeface="Share Tech Mono"/>
                <a:cs typeface="Share Tech Mono"/>
                <a:sym typeface="Share Tech Mono"/>
              </a:endParaRPr>
            </a:p>
          </p:txBody>
        </p:sp>
      </p:grpSp>
      <p:sp>
        <p:nvSpPr>
          <p:cNvPr id="336" name="Google Shape;336;p17"/>
          <p:cNvSpPr txBox="1"/>
          <p:nvPr/>
        </p:nvSpPr>
        <p:spPr>
          <a:xfrm>
            <a:off x="6574400" y="1329375"/>
            <a:ext cx="2411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este caso la actualización de los parámetros se hará lentamente, por lo que se necesitarán más iteraciones para llegar al mínimo.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37" name="Google Shape;337;p17"/>
          <p:cNvCxnSpPr/>
          <p:nvPr/>
        </p:nvCxnSpPr>
        <p:spPr>
          <a:xfrm flipH="1">
            <a:off x="5935899" y="3531375"/>
            <a:ext cx="683100" cy="45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8" name="Google Shape;338;p17"/>
          <p:cNvSpPr txBox="1"/>
          <p:nvPr/>
        </p:nvSpPr>
        <p:spPr>
          <a:xfrm>
            <a:off x="6574400" y="3310575"/>
            <a:ext cx="2411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este caso la variación de los parámetros en cada iteración es tan grande que posiblemente nunca se alcance el mínimo.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39" name="Google Shape;33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40" name="Google Shape;34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8"/>
          <p:cNvPicPr preferRelativeResize="0"/>
          <p:nvPr/>
        </p:nvPicPr>
        <p:blipFill rotWithShape="1">
          <a:blip r:embed="rId4">
            <a:alphaModFix/>
          </a:blip>
          <a:srcRect b="19725" l="8358" r="35918" t="6971"/>
          <a:stretch/>
        </p:blipFill>
        <p:spPr>
          <a:xfrm>
            <a:off x="3824350" y="2216477"/>
            <a:ext cx="2974725" cy="259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p18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Coeficiente de aprendizaje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48" name="Google Shape;348;p18"/>
          <p:cNvSpPr txBox="1"/>
          <p:nvPr/>
        </p:nvSpPr>
        <p:spPr>
          <a:xfrm>
            <a:off x="561425" y="924300"/>
            <a:ext cx="30495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Una alternativa es elegir un </a:t>
            </a:r>
            <a:r>
              <a:rPr b="1" lang="es"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 coeficiente de aprendizaje dinámico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, es decir, que dependa del número de épocas transcurridas.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49" name="Google Shape;349;p18"/>
          <p:cNvGrpSpPr/>
          <p:nvPr/>
        </p:nvGrpSpPr>
        <p:grpSpPr>
          <a:xfrm>
            <a:off x="621015" y="2216477"/>
            <a:ext cx="3016333" cy="2590276"/>
            <a:chOff x="621015" y="2216477"/>
            <a:chExt cx="3016333" cy="2590276"/>
          </a:xfrm>
        </p:grpSpPr>
        <p:pic>
          <p:nvPicPr>
            <p:cNvPr id="350" name="Google Shape;350;p18"/>
            <p:cNvPicPr preferRelativeResize="0"/>
            <p:nvPr/>
          </p:nvPicPr>
          <p:blipFill rotWithShape="1">
            <a:blip r:embed="rId4">
              <a:alphaModFix/>
            </a:blip>
            <a:srcRect b="19725" l="8358" r="35918" t="6971"/>
            <a:stretch/>
          </p:blipFill>
          <p:spPr>
            <a:xfrm>
              <a:off x="623950" y="2216477"/>
              <a:ext cx="2974725" cy="25902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51" name="Google Shape;351;p18"/>
            <p:cNvPicPr preferRelativeResize="0"/>
            <p:nvPr/>
          </p:nvPicPr>
          <p:blipFill>
            <a:blip r:embed="rId5">
              <a:alphaModFix amt="84000"/>
            </a:blip>
            <a:stretch>
              <a:fillRect/>
            </a:stretch>
          </p:blipFill>
          <p:spPr>
            <a:xfrm>
              <a:off x="621015" y="2216484"/>
              <a:ext cx="3016333" cy="259025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352" name="Google Shape;352;p18"/>
            <p:cNvCxnSpPr/>
            <p:nvPr/>
          </p:nvCxnSpPr>
          <p:spPr>
            <a:xfrm>
              <a:off x="1135520" y="2380219"/>
              <a:ext cx="622500" cy="365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53" name="Google Shape;353;p18"/>
            <p:cNvCxnSpPr/>
            <p:nvPr/>
          </p:nvCxnSpPr>
          <p:spPr>
            <a:xfrm>
              <a:off x="1720200" y="2730075"/>
              <a:ext cx="343500" cy="538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54" name="Google Shape;354;p18"/>
            <p:cNvCxnSpPr/>
            <p:nvPr/>
          </p:nvCxnSpPr>
          <p:spPr>
            <a:xfrm>
              <a:off x="2063738" y="3268478"/>
              <a:ext cx="130800" cy="48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55" name="Google Shape;355;p18"/>
            <p:cNvCxnSpPr/>
            <p:nvPr/>
          </p:nvCxnSpPr>
          <p:spPr>
            <a:xfrm>
              <a:off x="2194645" y="3748479"/>
              <a:ext cx="43500" cy="400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56" name="Google Shape;356;p18"/>
            <p:cNvCxnSpPr/>
            <p:nvPr/>
          </p:nvCxnSpPr>
          <p:spPr>
            <a:xfrm>
              <a:off x="2238281" y="4103017"/>
              <a:ext cx="21900" cy="376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57" name="Google Shape;357;p18"/>
            <p:cNvCxnSpPr/>
            <p:nvPr/>
          </p:nvCxnSpPr>
          <p:spPr>
            <a:xfrm>
              <a:off x="2259375" y="4441725"/>
              <a:ext cx="12000" cy="312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358" name="Google Shape;358;p18"/>
          <p:cNvSpPr/>
          <p:nvPr/>
        </p:nvSpPr>
        <p:spPr>
          <a:xfrm>
            <a:off x="4087713" y="1347450"/>
            <a:ext cx="2517000" cy="668700"/>
          </a:xfrm>
          <a:prstGeom prst="rect">
            <a:avLst/>
          </a:prstGeom>
          <a:solidFill>
            <a:srgbClr val="586BFF">
              <a:alpha val="5313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2588" y="1453350"/>
            <a:ext cx="2333625" cy="46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1123" y="2366055"/>
            <a:ext cx="2850191" cy="22911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61" name="Google Shape;361;p18"/>
          <p:cNvCxnSpPr>
            <a:endCxn id="358" idx="1"/>
          </p:cNvCxnSpPr>
          <p:nvPr/>
        </p:nvCxnSpPr>
        <p:spPr>
          <a:xfrm flipH="1" rot="10800000">
            <a:off x="1788813" y="1681800"/>
            <a:ext cx="2298900" cy="235200"/>
          </a:xfrm>
          <a:prstGeom prst="bentConnector3">
            <a:avLst>
              <a:gd fmla="val 8040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diamond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62" name="Google Shape;362;p18"/>
          <p:cNvSpPr txBox="1"/>
          <p:nvPr/>
        </p:nvSpPr>
        <p:spPr>
          <a:xfrm>
            <a:off x="6906500" y="2514400"/>
            <a:ext cx="20709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En este caso se debe elegir qué tan rápido </a:t>
            </a:r>
            <a:r>
              <a:rPr b="1" lang="es">
                <a:highlight>
                  <a:srgbClr val="FF9681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s"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decae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el coeficiente de aprendizaje.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Una mala elección también puede alargar el tiempo de entrenamiento.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63" name="Google Shape;36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64" name="Google Shape;36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>
            <a:off x="5411975" y="72650"/>
            <a:ext cx="3647100" cy="5499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 txBox="1"/>
          <p:nvPr/>
        </p:nvSpPr>
        <p:spPr>
          <a:xfrm>
            <a:off x="-868500" y="2926250"/>
            <a:ext cx="6876000" cy="272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857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55EEA4"/>
                </a:solidFill>
                <a:latin typeface="Fjalla One"/>
                <a:ea typeface="Fjalla One"/>
                <a:cs typeface="Fjalla One"/>
                <a:sym typeface="Fjalla One"/>
              </a:rPr>
              <a:t>O V E R F I T T I N G</a:t>
            </a:r>
            <a:endParaRPr sz="4800">
              <a:solidFill>
                <a:srgbClr val="55EEA4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55EEA4"/>
                </a:solidFill>
                <a:latin typeface="Fjalla One"/>
                <a:ea typeface="Fjalla One"/>
                <a:cs typeface="Fjalla One"/>
                <a:sym typeface="Fjalla One"/>
              </a:rPr>
              <a:t>&amp;</a:t>
            </a:r>
            <a:endParaRPr sz="4800">
              <a:solidFill>
                <a:srgbClr val="55EEA4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55EEA4"/>
                </a:solidFill>
                <a:latin typeface="Fjalla One"/>
                <a:ea typeface="Fjalla One"/>
                <a:cs typeface="Fjalla One"/>
                <a:sym typeface="Fjalla One"/>
              </a:rPr>
              <a:t>U N D E R F I T T I N G</a:t>
            </a:r>
            <a:endParaRPr sz="4800">
              <a:solidFill>
                <a:srgbClr val="55EEA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>
            <a:off x="5390700" y="55025"/>
            <a:ext cx="3753300" cy="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2018 Nikon Photomicrography Competition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latin typeface="Share Tech Mono"/>
                <a:ea typeface="Share Tech Mono"/>
                <a:cs typeface="Share Tech Mono"/>
                <a:sym typeface="Share Tech Mono"/>
              </a:rPr>
              <a:t>Benjamin Barti. Hungarian Academy of Sciences, Hungary.</a:t>
            </a:r>
            <a:endParaRPr b="1"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Share Tech Mono"/>
                <a:ea typeface="Share Tech Mono"/>
                <a:cs typeface="Share Tech Mono"/>
                <a:sym typeface="Share Tech Mono"/>
              </a:rPr>
              <a:t>Dye-injected Purkinje cells in mouse cerebellum.</a:t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5169875" y="3075150"/>
            <a:ext cx="1819800" cy="185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>
              <a:alpha val="50449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/>
          <p:nvPr/>
        </p:nvSpPr>
        <p:spPr>
          <a:xfrm>
            <a:off x="3258750" y="817613"/>
            <a:ext cx="1819800" cy="185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>
              <a:alpha val="50449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/>
          <p:nvPr/>
        </p:nvSpPr>
        <p:spPr>
          <a:xfrm>
            <a:off x="306025" y="3135800"/>
            <a:ext cx="1819800" cy="185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>
              <a:alpha val="50449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Overfitting &amp; Underfitting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5591200" y="1010588"/>
            <a:ext cx="3120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Al modificar los hiperparámetros del modelo se pueden presentar dos situaciones: </a:t>
            </a:r>
            <a:r>
              <a:rPr b="1" lang="es"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 overfitting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y </a:t>
            </a:r>
            <a:r>
              <a:rPr b="1" lang="es">
                <a:highlight>
                  <a:srgbClr val="FF7E7E"/>
                </a:highlight>
                <a:latin typeface="Dosis"/>
                <a:ea typeface="Dosis"/>
                <a:cs typeface="Dosis"/>
                <a:sym typeface="Dosis"/>
              </a:rPr>
              <a:t> underfitting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2" name="Google Shape;382;p20"/>
          <p:cNvSpPr txBox="1"/>
          <p:nvPr>
            <p:ph idx="1" type="body"/>
          </p:nvPr>
        </p:nvSpPr>
        <p:spPr>
          <a:xfrm>
            <a:off x="2293900" y="2932050"/>
            <a:ext cx="17577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Cuando el modelo encuentra relaciones falsas entre los datos. También se puede entender como que el modelo </a:t>
            </a:r>
            <a:r>
              <a:rPr b="1" lang="es" sz="1400">
                <a:solidFill>
                  <a:srgbClr val="000000"/>
                </a:solidFill>
                <a:highlight>
                  <a:srgbClr val="88B6FF"/>
                </a:highlight>
                <a:latin typeface="Dosis"/>
                <a:ea typeface="Dosis"/>
                <a:cs typeface="Dosis"/>
                <a:sym typeface="Dosis"/>
              </a:rPr>
              <a:t> “memorizó” los datos </a:t>
            </a:r>
            <a:r>
              <a:rPr b="1" lang="es" sz="14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de entrenamiento.</a:t>
            </a:r>
            <a:endParaRPr b="1" sz="14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495650" y="2440713"/>
            <a:ext cx="2166600" cy="355800"/>
          </a:xfrm>
          <a:prstGeom prst="rect">
            <a:avLst/>
          </a:prstGeom>
          <a:solidFill>
            <a:srgbClr val="586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3F3F3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 V E R F I T T I N G</a:t>
            </a:r>
            <a:endParaRPr b="1" sz="1100">
              <a:solidFill>
                <a:srgbClr val="F3F3F3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384" name="Google Shape;384;p20"/>
          <p:cNvCxnSpPr>
            <a:stCxn id="383" idx="2"/>
            <a:endCxn id="382" idx="1"/>
          </p:cNvCxnSpPr>
          <p:nvPr/>
        </p:nvCxnSpPr>
        <p:spPr>
          <a:xfrm flipH="1" rot="-5400000">
            <a:off x="1658300" y="2717163"/>
            <a:ext cx="556200" cy="7149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diamond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85" name="Google Shape;385;p20"/>
          <p:cNvSpPr txBox="1"/>
          <p:nvPr>
            <p:ph idx="1" type="body"/>
          </p:nvPr>
        </p:nvSpPr>
        <p:spPr>
          <a:xfrm>
            <a:off x="7194900" y="2920750"/>
            <a:ext cx="1757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Cuando </a:t>
            </a:r>
            <a:r>
              <a:rPr b="1" lang="es" sz="1400">
                <a:solidFill>
                  <a:srgbClr val="000000"/>
                </a:solidFill>
                <a:highlight>
                  <a:srgbClr val="FF7E7E"/>
                </a:highlight>
                <a:latin typeface="Dosis"/>
                <a:ea typeface="Dosis"/>
                <a:cs typeface="Dosis"/>
                <a:sym typeface="Dosis"/>
              </a:rPr>
              <a:t> el modelo es muy simple </a:t>
            </a:r>
            <a:r>
              <a:rPr b="1" lang="es" sz="14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y por esa razón no es capaz de encontrar una relación en el conjunto de datos.</a:t>
            </a:r>
            <a:endParaRPr b="1" sz="14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0"/>
          <p:cNvSpPr txBox="1"/>
          <p:nvPr/>
        </p:nvSpPr>
        <p:spPr>
          <a:xfrm>
            <a:off x="5591188" y="2440713"/>
            <a:ext cx="2166600" cy="355800"/>
          </a:xfrm>
          <a:prstGeom prst="rect">
            <a:avLst/>
          </a:prstGeom>
          <a:solidFill>
            <a:srgbClr val="FB525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U N D E R F I T T I N G</a:t>
            </a:r>
            <a:endParaRPr b="1" sz="11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387" name="Google Shape;387;p20"/>
          <p:cNvCxnSpPr>
            <a:stCxn id="386" idx="2"/>
            <a:endCxn id="385" idx="1"/>
          </p:cNvCxnSpPr>
          <p:nvPr/>
        </p:nvCxnSpPr>
        <p:spPr>
          <a:xfrm flipH="1" rot="-5400000">
            <a:off x="6644188" y="2826813"/>
            <a:ext cx="581100" cy="5205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diamond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388" name="Google Shape;3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403" y="3146650"/>
            <a:ext cx="1586740" cy="1605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413" y="1046990"/>
            <a:ext cx="1534472" cy="13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0" name="Google Shape;390;p20"/>
          <p:cNvSpPr txBox="1"/>
          <p:nvPr/>
        </p:nvSpPr>
        <p:spPr>
          <a:xfrm>
            <a:off x="376400" y="970025"/>
            <a:ext cx="23697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La principal meta del Machine Learning es encontrar la relación o patrón en un conjunto de datos.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91" name="Google Shape;3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2787" y="3339275"/>
            <a:ext cx="1846275" cy="160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1"/>
          <p:cNvPicPr preferRelativeResize="0"/>
          <p:nvPr/>
        </p:nvPicPr>
        <p:blipFill rotWithShape="1">
          <a:blip r:embed="rId4">
            <a:alphaModFix/>
          </a:blip>
          <a:srcRect b="35515" l="8358" r="35918" t="12938"/>
          <a:stretch/>
        </p:blipFill>
        <p:spPr>
          <a:xfrm>
            <a:off x="3484653" y="3484732"/>
            <a:ext cx="2559665" cy="14806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21"/>
          <p:cNvPicPr preferRelativeResize="0"/>
          <p:nvPr/>
        </p:nvPicPr>
        <p:blipFill rotWithShape="1">
          <a:blip r:embed="rId4">
            <a:alphaModFix/>
          </a:blip>
          <a:srcRect b="35515" l="8358" r="35918" t="12938"/>
          <a:stretch/>
        </p:blipFill>
        <p:spPr>
          <a:xfrm>
            <a:off x="6380253" y="3484732"/>
            <a:ext cx="2559665" cy="14806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0" name="Google Shape;400;p21"/>
          <p:cNvGrpSpPr/>
          <p:nvPr/>
        </p:nvGrpSpPr>
        <p:grpSpPr>
          <a:xfrm>
            <a:off x="570000" y="1804654"/>
            <a:ext cx="2559665" cy="1542547"/>
            <a:chOff x="570000" y="1804654"/>
            <a:chExt cx="2559665" cy="1542547"/>
          </a:xfrm>
        </p:grpSpPr>
        <p:pic>
          <p:nvPicPr>
            <p:cNvPr id="401" name="Google Shape;401;p21"/>
            <p:cNvPicPr preferRelativeResize="0"/>
            <p:nvPr/>
          </p:nvPicPr>
          <p:blipFill rotWithShape="1">
            <a:blip r:embed="rId4">
              <a:alphaModFix/>
            </a:blip>
            <a:srcRect b="35515" l="8358" r="35918" t="12938"/>
            <a:stretch/>
          </p:blipFill>
          <p:spPr>
            <a:xfrm>
              <a:off x="570000" y="1804654"/>
              <a:ext cx="2559665" cy="14806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02" name="Google Shape;402;p21"/>
            <p:cNvSpPr/>
            <p:nvPr/>
          </p:nvSpPr>
          <p:spPr>
            <a:xfrm>
              <a:off x="812083" y="2030145"/>
              <a:ext cx="2172311" cy="1056729"/>
            </a:xfrm>
            <a:custGeom>
              <a:rect b="b" l="l" r="r" t="t"/>
              <a:pathLst>
                <a:path extrusionOk="0" h="51998" w="100979">
                  <a:moveTo>
                    <a:pt x="0" y="51998"/>
                  </a:moveTo>
                  <a:cubicBezTo>
                    <a:pt x="1639" y="51053"/>
                    <a:pt x="7123" y="47018"/>
                    <a:pt x="9833" y="46325"/>
                  </a:cubicBezTo>
                  <a:cubicBezTo>
                    <a:pt x="12543" y="45632"/>
                    <a:pt x="14182" y="52124"/>
                    <a:pt x="16262" y="47838"/>
                  </a:cubicBezTo>
                  <a:cubicBezTo>
                    <a:pt x="18342" y="43552"/>
                    <a:pt x="20548" y="24642"/>
                    <a:pt x="22313" y="20608"/>
                  </a:cubicBezTo>
                  <a:cubicBezTo>
                    <a:pt x="24078" y="16574"/>
                    <a:pt x="25591" y="25210"/>
                    <a:pt x="26852" y="23634"/>
                  </a:cubicBezTo>
                  <a:cubicBezTo>
                    <a:pt x="28113" y="22058"/>
                    <a:pt x="28679" y="12099"/>
                    <a:pt x="29877" y="11153"/>
                  </a:cubicBezTo>
                  <a:cubicBezTo>
                    <a:pt x="31075" y="10208"/>
                    <a:pt x="32588" y="19726"/>
                    <a:pt x="34038" y="17961"/>
                  </a:cubicBezTo>
                  <a:cubicBezTo>
                    <a:pt x="35488" y="16196"/>
                    <a:pt x="36937" y="2517"/>
                    <a:pt x="38576" y="563"/>
                  </a:cubicBezTo>
                  <a:cubicBezTo>
                    <a:pt x="40215" y="-1391"/>
                    <a:pt x="42421" y="3273"/>
                    <a:pt x="43871" y="6236"/>
                  </a:cubicBezTo>
                  <a:cubicBezTo>
                    <a:pt x="45321" y="9199"/>
                    <a:pt x="45887" y="18024"/>
                    <a:pt x="47274" y="18339"/>
                  </a:cubicBezTo>
                  <a:cubicBezTo>
                    <a:pt x="48661" y="18654"/>
                    <a:pt x="50804" y="8253"/>
                    <a:pt x="52191" y="8127"/>
                  </a:cubicBezTo>
                  <a:cubicBezTo>
                    <a:pt x="53578" y="8001"/>
                    <a:pt x="54587" y="16826"/>
                    <a:pt x="55595" y="17582"/>
                  </a:cubicBezTo>
                  <a:cubicBezTo>
                    <a:pt x="56604" y="18339"/>
                    <a:pt x="57108" y="11468"/>
                    <a:pt x="58242" y="12666"/>
                  </a:cubicBezTo>
                  <a:cubicBezTo>
                    <a:pt x="59377" y="13864"/>
                    <a:pt x="61330" y="19725"/>
                    <a:pt x="62402" y="24768"/>
                  </a:cubicBezTo>
                  <a:cubicBezTo>
                    <a:pt x="63474" y="29811"/>
                    <a:pt x="63727" y="40905"/>
                    <a:pt x="64672" y="42922"/>
                  </a:cubicBezTo>
                  <a:cubicBezTo>
                    <a:pt x="65618" y="44939"/>
                    <a:pt x="66499" y="35609"/>
                    <a:pt x="68075" y="36870"/>
                  </a:cubicBezTo>
                  <a:cubicBezTo>
                    <a:pt x="69651" y="38131"/>
                    <a:pt x="72425" y="49667"/>
                    <a:pt x="74127" y="50486"/>
                  </a:cubicBezTo>
                  <a:cubicBezTo>
                    <a:pt x="75829" y="51306"/>
                    <a:pt x="77026" y="41787"/>
                    <a:pt x="78287" y="41787"/>
                  </a:cubicBezTo>
                  <a:cubicBezTo>
                    <a:pt x="79548" y="41787"/>
                    <a:pt x="79863" y="50045"/>
                    <a:pt x="81691" y="50486"/>
                  </a:cubicBezTo>
                  <a:cubicBezTo>
                    <a:pt x="83519" y="50927"/>
                    <a:pt x="86040" y="44434"/>
                    <a:pt x="89255" y="44434"/>
                  </a:cubicBezTo>
                  <a:cubicBezTo>
                    <a:pt x="92470" y="44434"/>
                    <a:pt x="99025" y="49477"/>
                    <a:pt x="100979" y="50486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sp>
        <p:pic>
          <p:nvPicPr>
            <p:cNvPr id="403" name="Google Shape;403;p21"/>
            <p:cNvPicPr preferRelativeResize="0"/>
            <p:nvPr/>
          </p:nvPicPr>
          <p:blipFill rotWithShape="1">
            <a:blip r:embed="rId5">
              <a:alphaModFix/>
            </a:blip>
            <a:srcRect b="15759" l="0" r="16909" t="16864"/>
            <a:stretch/>
          </p:blipFill>
          <p:spPr>
            <a:xfrm>
              <a:off x="650508" y="1819154"/>
              <a:ext cx="2398650" cy="15280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04" name="Google Shape;404;p21"/>
          <p:cNvSpPr/>
          <p:nvPr/>
        </p:nvSpPr>
        <p:spPr>
          <a:xfrm>
            <a:off x="-25750" y="463650"/>
            <a:ext cx="9259800" cy="1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80808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 txBox="1"/>
          <p:nvPr>
            <p:ph type="title"/>
          </p:nvPr>
        </p:nvSpPr>
        <p:spPr>
          <a:xfrm>
            <a:off x="311700" y="202925"/>
            <a:ext cx="8520600" cy="614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0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Overfitting &amp; Underfitting</a:t>
            </a:r>
            <a:endParaRPr b="1" sz="2700">
              <a:solidFill>
                <a:srgbClr val="0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376400" y="741425"/>
            <a:ext cx="81774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latin typeface="Dosis"/>
                <a:ea typeface="Dosis"/>
                <a:cs typeface="Dosis"/>
                <a:sym typeface="Dosis"/>
              </a:rPr>
              <a:t>Algunos de los factores que pueden determinar si el modelo tendrá overfitting o si tendrá underfitting es el </a:t>
            </a:r>
            <a:r>
              <a:rPr b="1" lang="es">
                <a:highlight>
                  <a:srgbClr val="55EEA4"/>
                </a:highlight>
                <a:latin typeface="Dosis"/>
                <a:ea typeface="Dosis"/>
                <a:cs typeface="Dosis"/>
                <a:sym typeface="Dosis"/>
              </a:rPr>
              <a:t> número de parámetros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en la red neuronal artificial y el </a:t>
            </a:r>
            <a:r>
              <a:rPr b="1" lang="es">
                <a:highlight>
                  <a:srgbClr val="55EEA4"/>
                </a:highlight>
                <a:latin typeface="Dosis"/>
                <a:ea typeface="Dosis"/>
                <a:cs typeface="Dosis"/>
                <a:sym typeface="Dosis"/>
              </a:rPr>
              <a:t> rango de posibles valores </a:t>
            </a:r>
            <a:r>
              <a:rPr b="1" lang="es">
                <a:latin typeface="Dosis"/>
                <a:ea typeface="Dosis"/>
                <a:cs typeface="Dosis"/>
                <a:sym typeface="Dosis"/>
              </a:rPr>
              <a:t> que pueden tomar los pesos.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07" name="Google Shape;407;p21"/>
          <p:cNvGrpSpPr/>
          <p:nvPr/>
        </p:nvGrpSpPr>
        <p:grpSpPr>
          <a:xfrm>
            <a:off x="3468787" y="1750966"/>
            <a:ext cx="2559665" cy="1528048"/>
            <a:chOff x="3468787" y="1750966"/>
            <a:chExt cx="2559665" cy="1528048"/>
          </a:xfrm>
        </p:grpSpPr>
        <p:pic>
          <p:nvPicPr>
            <p:cNvPr id="408" name="Google Shape;408;p21"/>
            <p:cNvPicPr preferRelativeResize="0"/>
            <p:nvPr/>
          </p:nvPicPr>
          <p:blipFill rotWithShape="1">
            <a:blip r:embed="rId4">
              <a:alphaModFix/>
            </a:blip>
            <a:srcRect b="35515" l="8358" r="35918" t="12938"/>
            <a:stretch/>
          </p:blipFill>
          <p:spPr>
            <a:xfrm>
              <a:off x="3468787" y="1798397"/>
              <a:ext cx="2559665" cy="14806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09" name="Google Shape;409;p21"/>
            <p:cNvSpPr/>
            <p:nvPr/>
          </p:nvSpPr>
          <p:spPr>
            <a:xfrm>
              <a:off x="3553243" y="2037005"/>
              <a:ext cx="2400128" cy="1050856"/>
            </a:xfrm>
            <a:custGeom>
              <a:rect b="b" l="l" r="r" t="t"/>
              <a:pathLst>
                <a:path extrusionOk="0" h="51709" w="111569">
                  <a:moveTo>
                    <a:pt x="0" y="48415"/>
                  </a:moveTo>
                  <a:cubicBezTo>
                    <a:pt x="2269" y="48352"/>
                    <a:pt x="5484" y="56105"/>
                    <a:pt x="13615" y="48037"/>
                  </a:cubicBezTo>
                  <a:cubicBezTo>
                    <a:pt x="21746" y="39969"/>
                    <a:pt x="36181" y="573"/>
                    <a:pt x="48788" y="6"/>
                  </a:cubicBezTo>
                  <a:cubicBezTo>
                    <a:pt x="61395" y="-561"/>
                    <a:pt x="78792" y="36817"/>
                    <a:pt x="89255" y="44633"/>
                  </a:cubicBezTo>
                  <a:cubicBezTo>
                    <a:pt x="99719" y="52449"/>
                    <a:pt x="107850" y="46524"/>
                    <a:pt x="111569" y="46902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sp>
        <p:pic>
          <p:nvPicPr>
            <p:cNvPr id="410" name="Google Shape;410;p21"/>
            <p:cNvPicPr preferRelativeResize="0"/>
            <p:nvPr/>
          </p:nvPicPr>
          <p:blipFill rotWithShape="1">
            <a:blip r:embed="rId5">
              <a:alphaModFix/>
            </a:blip>
            <a:srcRect b="15759" l="0" r="16909" t="16864"/>
            <a:stretch/>
          </p:blipFill>
          <p:spPr>
            <a:xfrm>
              <a:off x="3549284" y="1750966"/>
              <a:ext cx="2398650" cy="15280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11" name="Google Shape;411;p21"/>
          <p:cNvGrpSpPr/>
          <p:nvPr/>
        </p:nvGrpSpPr>
        <p:grpSpPr>
          <a:xfrm>
            <a:off x="6364387" y="1766338"/>
            <a:ext cx="2559665" cy="1528048"/>
            <a:chOff x="6364387" y="1766338"/>
            <a:chExt cx="2559665" cy="1528048"/>
          </a:xfrm>
        </p:grpSpPr>
        <p:pic>
          <p:nvPicPr>
            <p:cNvPr id="412" name="Google Shape;412;p21"/>
            <p:cNvPicPr preferRelativeResize="0"/>
            <p:nvPr/>
          </p:nvPicPr>
          <p:blipFill rotWithShape="1">
            <a:blip r:embed="rId4">
              <a:alphaModFix/>
            </a:blip>
            <a:srcRect b="35515" l="8358" r="35918" t="12938"/>
            <a:stretch/>
          </p:blipFill>
          <p:spPr>
            <a:xfrm>
              <a:off x="6364387" y="1798397"/>
              <a:ext cx="2559665" cy="14806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413" name="Google Shape;413;p21"/>
            <p:cNvCxnSpPr/>
            <p:nvPr/>
          </p:nvCxnSpPr>
          <p:spPr>
            <a:xfrm flipH="1" rot="10800000">
              <a:off x="6537210" y="2111397"/>
              <a:ext cx="2229000" cy="960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pic>
          <p:nvPicPr>
            <p:cNvPr id="414" name="Google Shape;414;p21"/>
            <p:cNvPicPr preferRelativeResize="0"/>
            <p:nvPr/>
          </p:nvPicPr>
          <p:blipFill rotWithShape="1">
            <a:blip r:embed="rId5">
              <a:alphaModFix/>
            </a:blip>
            <a:srcRect b="15759" l="0" r="16909" t="16864"/>
            <a:stretch/>
          </p:blipFill>
          <p:spPr>
            <a:xfrm>
              <a:off x="6512816" y="1766338"/>
              <a:ext cx="2398650" cy="15280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15" name="Google Shape;415;p21"/>
          <p:cNvGrpSpPr/>
          <p:nvPr/>
        </p:nvGrpSpPr>
        <p:grpSpPr>
          <a:xfrm>
            <a:off x="570000" y="3500337"/>
            <a:ext cx="2559665" cy="1480615"/>
            <a:chOff x="570000" y="3500337"/>
            <a:chExt cx="2559665" cy="1480615"/>
          </a:xfrm>
        </p:grpSpPr>
        <p:pic>
          <p:nvPicPr>
            <p:cNvPr id="416" name="Google Shape;416;p21"/>
            <p:cNvPicPr preferRelativeResize="0"/>
            <p:nvPr/>
          </p:nvPicPr>
          <p:blipFill rotWithShape="1">
            <a:blip r:embed="rId4">
              <a:alphaModFix/>
            </a:blip>
            <a:srcRect b="35515" l="8358" r="35918" t="12938"/>
            <a:stretch/>
          </p:blipFill>
          <p:spPr>
            <a:xfrm>
              <a:off x="570000" y="3500337"/>
              <a:ext cx="2559665" cy="148061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417" name="Google Shape;417;p21"/>
            <p:cNvCxnSpPr>
              <a:stCxn id="418" idx="6"/>
              <a:endCxn id="419" idx="2"/>
            </p:cNvCxnSpPr>
            <p:nvPr/>
          </p:nvCxnSpPr>
          <p:spPr>
            <a:xfrm flipH="1" rot="10800000">
              <a:off x="2472278" y="4237702"/>
              <a:ext cx="353100" cy="3951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20" name="Google Shape;420;p21"/>
            <p:cNvCxnSpPr>
              <a:stCxn id="421" idx="6"/>
              <a:endCxn id="419" idx="2"/>
            </p:cNvCxnSpPr>
            <p:nvPr/>
          </p:nvCxnSpPr>
          <p:spPr>
            <a:xfrm flipH="1" rot="10800000">
              <a:off x="2472278" y="4237616"/>
              <a:ext cx="353100" cy="187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22" name="Google Shape;422;p21"/>
            <p:cNvCxnSpPr>
              <a:stCxn id="423" idx="6"/>
              <a:endCxn id="419" idx="2"/>
            </p:cNvCxnSpPr>
            <p:nvPr/>
          </p:nvCxnSpPr>
          <p:spPr>
            <a:xfrm>
              <a:off x="2472278" y="3803259"/>
              <a:ext cx="353100" cy="43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24" name="Google Shape;424;p21"/>
            <p:cNvCxnSpPr>
              <a:stCxn id="425" idx="6"/>
              <a:endCxn id="419" idx="2"/>
            </p:cNvCxnSpPr>
            <p:nvPr/>
          </p:nvCxnSpPr>
          <p:spPr>
            <a:xfrm>
              <a:off x="2472278" y="4010644"/>
              <a:ext cx="353100" cy="2271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26" name="Google Shape;426;p21"/>
            <p:cNvCxnSpPr>
              <a:stCxn id="427" idx="6"/>
              <a:endCxn id="419" idx="2"/>
            </p:cNvCxnSpPr>
            <p:nvPr/>
          </p:nvCxnSpPr>
          <p:spPr>
            <a:xfrm>
              <a:off x="2472278" y="4218030"/>
              <a:ext cx="353100" cy="195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28" name="Google Shape;428;p21"/>
            <p:cNvCxnSpPr>
              <a:stCxn id="429" idx="6"/>
              <a:endCxn id="430" idx="2"/>
            </p:cNvCxnSpPr>
            <p:nvPr/>
          </p:nvCxnSpPr>
          <p:spPr>
            <a:xfrm flipH="1" rot="10800000">
              <a:off x="1462725" y="3626093"/>
              <a:ext cx="332400" cy="18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31" name="Google Shape;431;p21"/>
            <p:cNvCxnSpPr>
              <a:stCxn id="429" idx="6"/>
              <a:endCxn id="432" idx="2"/>
            </p:cNvCxnSpPr>
            <p:nvPr/>
          </p:nvCxnSpPr>
          <p:spPr>
            <a:xfrm>
              <a:off x="1462725" y="3815994"/>
              <a:ext cx="332400" cy="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33" name="Google Shape;433;p21"/>
            <p:cNvCxnSpPr>
              <a:stCxn id="429" idx="6"/>
            </p:cNvCxnSpPr>
            <p:nvPr/>
          </p:nvCxnSpPr>
          <p:spPr>
            <a:xfrm>
              <a:off x="1462725" y="3815994"/>
              <a:ext cx="255000" cy="41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34" name="Google Shape;434;p21"/>
            <p:cNvCxnSpPr>
              <a:stCxn id="429" idx="6"/>
              <a:endCxn id="435" idx="2"/>
            </p:cNvCxnSpPr>
            <p:nvPr/>
          </p:nvCxnSpPr>
          <p:spPr>
            <a:xfrm>
              <a:off x="1462725" y="3815994"/>
              <a:ext cx="332400" cy="217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36" name="Google Shape;436;p21"/>
            <p:cNvCxnSpPr>
              <a:stCxn id="429" idx="6"/>
              <a:endCxn id="437" idx="2"/>
            </p:cNvCxnSpPr>
            <p:nvPr/>
          </p:nvCxnSpPr>
          <p:spPr>
            <a:xfrm>
              <a:off x="1462725" y="3815994"/>
              <a:ext cx="332400" cy="632100"/>
            </a:xfrm>
            <a:prstGeom prst="straightConnector1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38" name="Google Shape;438;p21"/>
            <p:cNvCxnSpPr>
              <a:stCxn id="439" idx="6"/>
              <a:endCxn id="430" idx="2"/>
            </p:cNvCxnSpPr>
            <p:nvPr/>
          </p:nvCxnSpPr>
          <p:spPr>
            <a:xfrm flipH="1" rot="10800000">
              <a:off x="1462725" y="3626179"/>
              <a:ext cx="332400" cy="397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0" name="Google Shape;440;p21"/>
            <p:cNvCxnSpPr>
              <a:stCxn id="439" idx="6"/>
              <a:endCxn id="432" idx="2"/>
            </p:cNvCxnSpPr>
            <p:nvPr/>
          </p:nvCxnSpPr>
          <p:spPr>
            <a:xfrm flipH="1" rot="10800000">
              <a:off x="1462725" y="3825979"/>
              <a:ext cx="332400" cy="1974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1" name="Google Shape;441;p21"/>
            <p:cNvCxnSpPr>
              <a:stCxn id="439" idx="6"/>
              <a:endCxn id="435" idx="2"/>
            </p:cNvCxnSpPr>
            <p:nvPr/>
          </p:nvCxnSpPr>
          <p:spPr>
            <a:xfrm>
              <a:off x="1462725" y="4023379"/>
              <a:ext cx="332400" cy="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2" name="Google Shape;442;p21"/>
            <p:cNvCxnSpPr>
              <a:stCxn id="439" idx="6"/>
              <a:endCxn id="437" idx="2"/>
            </p:cNvCxnSpPr>
            <p:nvPr/>
          </p:nvCxnSpPr>
          <p:spPr>
            <a:xfrm>
              <a:off x="1462725" y="4023379"/>
              <a:ext cx="332400" cy="424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3" name="Google Shape;443;p21"/>
            <p:cNvCxnSpPr>
              <a:stCxn id="439" idx="6"/>
              <a:endCxn id="444" idx="2"/>
            </p:cNvCxnSpPr>
            <p:nvPr/>
          </p:nvCxnSpPr>
          <p:spPr>
            <a:xfrm>
              <a:off x="1462725" y="4023379"/>
              <a:ext cx="332400" cy="217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5" name="Google Shape;445;p21"/>
            <p:cNvCxnSpPr>
              <a:stCxn id="439" idx="6"/>
              <a:endCxn id="446" idx="2"/>
            </p:cNvCxnSpPr>
            <p:nvPr/>
          </p:nvCxnSpPr>
          <p:spPr>
            <a:xfrm>
              <a:off x="1462725" y="4023379"/>
              <a:ext cx="332400" cy="63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47" name="Google Shape;447;p21"/>
            <p:cNvCxnSpPr>
              <a:stCxn id="448" idx="6"/>
              <a:endCxn id="449" idx="2"/>
            </p:cNvCxnSpPr>
            <p:nvPr/>
          </p:nvCxnSpPr>
          <p:spPr>
            <a:xfrm>
              <a:off x="1462725" y="4230765"/>
              <a:ext cx="332400" cy="63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0" name="Google Shape;450;p21"/>
            <p:cNvCxnSpPr>
              <a:stCxn id="448" idx="6"/>
              <a:endCxn id="446" idx="2"/>
            </p:cNvCxnSpPr>
            <p:nvPr/>
          </p:nvCxnSpPr>
          <p:spPr>
            <a:xfrm>
              <a:off x="1462725" y="4230765"/>
              <a:ext cx="332400" cy="424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1" name="Google Shape;451;p21"/>
            <p:cNvCxnSpPr>
              <a:stCxn id="448" idx="6"/>
              <a:endCxn id="437" idx="2"/>
            </p:cNvCxnSpPr>
            <p:nvPr/>
          </p:nvCxnSpPr>
          <p:spPr>
            <a:xfrm>
              <a:off x="1462725" y="4230765"/>
              <a:ext cx="332400" cy="2172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2" name="Google Shape;452;p21"/>
            <p:cNvCxnSpPr>
              <a:stCxn id="448" idx="6"/>
              <a:endCxn id="444" idx="2"/>
            </p:cNvCxnSpPr>
            <p:nvPr/>
          </p:nvCxnSpPr>
          <p:spPr>
            <a:xfrm>
              <a:off x="1462725" y="4230765"/>
              <a:ext cx="332400" cy="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3" name="Google Shape;453;p21"/>
            <p:cNvCxnSpPr>
              <a:stCxn id="448" idx="6"/>
              <a:endCxn id="435" idx="2"/>
            </p:cNvCxnSpPr>
            <p:nvPr/>
          </p:nvCxnSpPr>
          <p:spPr>
            <a:xfrm flipH="1" rot="10800000">
              <a:off x="1462725" y="4033365"/>
              <a:ext cx="332400" cy="197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4" name="Google Shape;454;p21"/>
            <p:cNvCxnSpPr>
              <a:stCxn id="455" idx="6"/>
              <a:endCxn id="449" idx="2"/>
            </p:cNvCxnSpPr>
            <p:nvPr/>
          </p:nvCxnSpPr>
          <p:spPr>
            <a:xfrm>
              <a:off x="1462725" y="4645537"/>
              <a:ext cx="332400" cy="217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6" name="Google Shape;456;p21"/>
            <p:cNvCxnSpPr>
              <a:stCxn id="455" idx="6"/>
              <a:endCxn id="446" idx="2"/>
            </p:cNvCxnSpPr>
            <p:nvPr/>
          </p:nvCxnSpPr>
          <p:spPr>
            <a:xfrm>
              <a:off x="1462725" y="4645537"/>
              <a:ext cx="332400" cy="9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7" name="Google Shape;457;p21"/>
            <p:cNvCxnSpPr>
              <a:stCxn id="455" idx="6"/>
              <a:endCxn id="437" idx="2"/>
            </p:cNvCxnSpPr>
            <p:nvPr/>
          </p:nvCxnSpPr>
          <p:spPr>
            <a:xfrm flipH="1" rot="10800000">
              <a:off x="1462725" y="4448137"/>
              <a:ext cx="332400" cy="197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8" name="Google Shape;458;p21"/>
            <p:cNvCxnSpPr>
              <a:stCxn id="455" idx="6"/>
              <a:endCxn id="444" idx="2"/>
            </p:cNvCxnSpPr>
            <p:nvPr/>
          </p:nvCxnSpPr>
          <p:spPr>
            <a:xfrm flipH="1" rot="10800000">
              <a:off x="1462725" y="4240537"/>
              <a:ext cx="332400" cy="405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59" name="Google Shape;459;p21"/>
            <p:cNvCxnSpPr>
              <a:stCxn id="455" idx="6"/>
              <a:endCxn id="435" idx="2"/>
            </p:cNvCxnSpPr>
            <p:nvPr/>
          </p:nvCxnSpPr>
          <p:spPr>
            <a:xfrm flipH="1" rot="10800000">
              <a:off x="1462725" y="4033237"/>
              <a:ext cx="332400" cy="61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0" name="Google Shape;460;p21"/>
            <p:cNvCxnSpPr>
              <a:stCxn id="461" idx="6"/>
              <a:endCxn id="446" idx="2"/>
            </p:cNvCxnSpPr>
            <p:nvPr/>
          </p:nvCxnSpPr>
          <p:spPr>
            <a:xfrm>
              <a:off x="1462725" y="4438151"/>
              <a:ext cx="332400" cy="217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2" name="Google Shape;462;p21"/>
            <p:cNvCxnSpPr>
              <a:stCxn id="461" idx="6"/>
              <a:endCxn id="449" idx="2"/>
            </p:cNvCxnSpPr>
            <p:nvPr/>
          </p:nvCxnSpPr>
          <p:spPr>
            <a:xfrm>
              <a:off x="1462725" y="4438151"/>
              <a:ext cx="332400" cy="424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3" name="Google Shape;463;p21"/>
            <p:cNvCxnSpPr>
              <a:stCxn id="461" idx="6"/>
              <a:endCxn id="444" idx="2"/>
            </p:cNvCxnSpPr>
            <p:nvPr/>
          </p:nvCxnSpPr>
          <p:spPr>
            <a:xfrm flipH="1" rot="10800000">
              <a:off x="1462725" y="4240751"/>
              <a:ext cx="332400" cy="197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4" name="Google Shape;464;p21"/>
            <p:cNvCxnSpPr>
              <a:stCxn id="461" idx="6"/>
              <a:endCxn id="435" idx="2"/>
            </p:cNvCxnSpPr>
            <p:nvPr/>
          </p:nvCxnSpPr>
          <p:spPr>
            <a:xfrm flipH="1" rot="10800000">
              <a:off x="1462725" y="4033151"/>
              <a:ext cx="332400" cy="4050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5" name="Google Shape;465;p21"/>
            <p:cNvCxnSpPr>
              <a:stCxn id="448" idx="6"/>
              <a:endCxn id="430" idx="2"/>
            </p:cNvCxnSpPr>
            <p:nvPr/>
          </p:nvCxnSpPr>
          <p:spPr>
            <a:xfrm flipH="1" rot="10800000">
              <a:off x="1462725" y="3625965"/>
              <a:ext cx="332400" cy="6048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6" name="Google Shape;466;p21"/>
            <p:cNvCxnSpPr>
              <a:stCxn id="448" idx="6"/>
              <a:endCxn id="432" idx="2"/>
            </p:cNvCxnSpPr>
            <p:nvPr/>
          </p:nvCxnSpPr>
          <p:spPr>
            <a:xfrm flipH="1" rot="10800000">
              <a:off x="1462725" y="3825765"/>
              <a:ext cx="332400" cy="405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7" name="Google Shape;467;p21"/>
            <p:cNvCxnSpPr>
              <a:stCxn id="439" idx="6"/>
              <a:endCxn id="449" idx="2"/>
            </p:cNvCxnSpPr>
            <p:nvPr/>
          </p:nvCxnSpPr>
          <p:spPr>
            <a:xfrm>
              <a:off x="1462725" y="4023379"/>
              <a:ext cx="332400" cy="839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8" name="Google Shape;468;p21"/>
            <p:cNvCxnSpPr>
              <a:stCxn id="455" idx="6"/>
              <a:endCxn id="430" idx="2"/>
            </p:cNvCxnSpPr>
            <p:nvPr/>
          </p:nvCxnSpPr>
          <p:spPr>
            <a:xfrm flipH="1" rot="10800000">
              <a:off x="1462725" y="3626137"/>
              <a:ext cx="332400" cy="1019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69" name="Google Shape;469;p21"/>
            <p:cNvCxnSpPr>
              <a:stCxn id="430" idx="6"/>
              <a:endCxn id="423" idx="2"/>
            </p:cNvCxnSpPr>
            <p:nvPr/>
          </p:nvCxnSpPr>
          <p:spPr>
            <a:xfrm>
              <a:off x="1951785" y="3626085"/>
              <a:ext cx="363900" cy="177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0" name="Google Shape;470;p21"/>
            <p:cNvCxnSpPr>
              <a:stCxn id="432" idx="6"/>
              <a:endCxn id="423" idx="2"/>
            </p:cNvCxnSpPr>
            <p:nvPr/>
          </p:nvCxnSpPr>
          <p:spPr>
            <a:xfrm flipH="1" rot="10800000">
              <a:off x="1951785" y="3803371"/>
              <a:ext cx="363900" cy="22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1" name="Google Shape;471;p21"/>
            <p:cNvCxnSpPr>
              <a:stCxn id="435" idx="6"/>
              <a:endCxn id="423" idx="2"/>
            </p:cNvCxnSpPr>
            <p:nvPr/>
          </p:nvCxnSpPr>
          <p:spPr>
            <a:xfrm flipH="1" rot="10800000">
              <a:off x="1951785" y="3803157"/>
              <a:ext cx="363900" cy="230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2" name="Google Shape;472;p21"/>
            <p:cNvCxnSpPr>
              <a:stCxn id="444" idx="6"/>
              <a:endCxn id="423" idx="2"/>
            </p:cNvCxnSpPr>
            <p:nvPr/>
          </p:nvCxnSpPr>
          <p:spPr>
            <a:xfrm flipH="1" rot="10800000">
              <a:off x="1951785" y="3803243"/>
              <a:ext cx="363900" cy="437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3" name="Google Shape;473;p21"/>
            <p:cNvCxnSpPr>
              <a:stCxn id="437" idx="6"/>
              <a:endCxn id="423" idx="2"/>
            </p:cNvCxnSpPr>
            <p:nvPr/>
          </p:nvCxnSpPr>
          <p:spPr>
            <a:xfrm flipH="1" rot="10800000">
              <a:off x="1951785" y="3803329"/>
              <a:ext cx="363900" cy="644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4" name="Google Shape;474;p21"/>
            <p:cNvCxnSpPr>
              <a:stCxn id="446" idx="6"/>
              <a:endCxn id="423" idx="2"/>
            </p:cNvCxnSpPr>
            <p:nvPr/>
          </p:nvCxnSpPr>
          <p:spPr>
            <a:xfrm flipH="1" rot="10800000">
              <a:off x="1951785" y="3803115"/>
              <a:ext cx="363900" cy="85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5" name="Google Shape;475;p21"/>
            <p:cNvCxnSpPr>
              <a:stCxn id="430" idx="6"/>
              <a:endCxn id="425" idx="2"/>
            </p:cNvCxnSpPr>
            <p:nvPr/>
          </p:nvCxnSpPr>
          <p:spPr>
            <a:xfrm>
              <a:off x="1951785" y="3626085"/>
              <a:ext cx="363900" cy="384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6" name="Google Shape;476;p21"/>
            <p:cNvCxnSpPr>
              <a:stCxn id="430" idx="6"/>
              <a:endCxn id="427" idx="2"/>
            </p:cNvCxnSpPr>
            <p:nvPr/>
          </p:nvCxnSpPr>
          <p:spPr>
            <a:xfrm>
              <a:off x="1951785" y="3626085"/>
              <a:ext cx="363900" cy="591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7" name="Google Shape;477;p21"/>
            <p:cNvCxnSpPr>
              <a:stCxn id="430" idx="6"/>
              <a:endCxn id="421" idx="2"/>
            </p:cNvCxnSpPr>
            <p:nvPr/>
          </p:nvCxnSpPr>
          <p:spPr>
            <a:xfrm>
              <a:off x="1951785" y="3626085"/>
              <a:ext cx="363900" cy="799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8" name="Google Shape;478;p21"/>
            <p:cNvCxnSpPr>
              <a:stCxn id="432" idx="6"/>
              <a:endCxn id="423" idx="2"/>
            </p:cNvCxnSpPr>
            <p:nvPr/>
          </p:nvCxnSpPr>
          <p:spPr>
            <a:xfrm flipH="1" rot="10800000">
              <a:off x="1951785" y="3803371"/>
              <a:ext cx="363900" cy="22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79" name="Google Shape;479;p21"/>
            <p:cNvCxnSpPr>
              <a:stCxn id="432" idx="6"/>
              <a:endCxn id="425" idx="2"/>
            </p:cNvCxnSpPr>
            <p:nvPr/>
          </p:nvCxnSpPr>
          <p:spPr>
            <a:xfrm>
              <a:off x="1951785" y="3825871"/>
              <a:ext cx="363900" cy="1848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0" name="Google Shape;480;p21"/>
            <p:cNvCxnSpPr>
              <a:stCxn id="432" idx="6"/>
              <a:endCxn id="427" idx="2"/>
            </p:cNvCxnSpPr>
            <p:nvPr/>
          </p:nvCxnSpPr>
          <p:spPr>
            <a:xfrm>
              <a:off x="1951785" y="3825871"/>
              <a:ext cx="363900" cy="39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1" name="Google Shape;481;p21"/>
            <p:cNvCxnSpPr>
              <a:stCxn id="432" idx="6"/>
              <a:endCxn id="421" idx="2"/>
            </p:cNvCxnSpPr>
            <p:nvPr/>
          </p:nvCxnSpPr>
          <p:spPr>
            <a:xfrm>
              <a:off x="1951785" y="3825871"/>
              <a:ext cx="363900" cy="599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2" name="Google Shape;482;p21"/>
            <p:cNvCxnSpPr>
              <a:stCxn id="432" idx="6"/>
              <a:endCxn id="418" idx="2"/>
            </p:cNvCxnSpPr>
            <p:nvPr/>
          </p:nvCxnSpPr>
          <p:spPr>
            <a:xfrm>
              <a:off x="1951785" y="3825871"/>
              <a:ext cx="363900" cy="8070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3" name="Google Shape;483;p21"/>
            <p:cNvCxnSpPr>
              <a:stCxn id="435" idx="6"/>
              <a:endCxn id="425" idx="3"/>
            </p:cNvCxnSpPr>
            <p:nvPr/>
          </p:nvCxnSpPr>
          <p:spPr>
            <a:xfrm>
              <a:off x="1951785" y="4033257"/>
              <a:ext cx="386700" cy="32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4" name="Google Shape;484;p21"/>
            <p:cNvCxnSpPr>
              <a:stCxn id="435" idx="6"/>
              <a:endCxn id="421" idx="2"/>
            </p:cNvCxnSpPr>
            <p:nvPr/>
          </p:nvCxnSpPr>
          <p:spPr>
            <a:xfrm>
              <a:off x="1951785" y="4033257"/>
              <a:ext cx="363900" cy="39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5" name="Google Shape;485;p21"/>
            <p:cNvCxnSpPr>
              <a:stCxn id="435" idx="6"/>
              <a:endCxn id="418" idx="2"/>
            </p:cNvCxnSpPr>
            <p:nvPr/>
          </p:nvCxnSpPr>
          <p:spPr>
            <a:xfrm>
              <a:off x="1951785" y="4033257"/>
              <a:ext cx="363900" cy="599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6" name="Google Shape;486;p21"/>
            <p:cNvCxnSpPr>
              <a:stCxn id="437" idx="6"/>
              <a:endCxn id="418" idx="3"/>
            </p:cNvCxnSpPr>
            <p:nvPr/>
          </p:nvCxnSpPr>
          <p:spPr>
            <a:xfrm>
              <a:off x="1951785" y="4448029"/>
              <a:ext cx="386700" cy="240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7" name="Google Shape;487;p21"/>
            <p:cNvCxnSpPr>
              <a:stCxn id="437" idx="6"/>
              <a:endCxn id="421" idx="2"/>
            </p:cNvCxnSpPr>
            <p:nvPr/>
          </p:nvCxnSpPr>
          <p:spPr>
            <a:xfrm flipH="1" rot="10800000">
              <a:off x="1951785" y="4425529"/>
              <a:ext cx="363900" cy="22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8" name="Google Shape;488;p21"/>
            <p:cNvCxnSpPr>
              <a:stCxn id="437" idx="6"/>
              <a:endCxn id="425" idx="2"/>
            </p:cNvCxnSpPr>
            <p:nvPr/>
          </p:nvCxnSpPr>
          <p:spPr>
            <a:xfrm flipH="1" rot="10800000">
              <a:off x="1951785" y="4010629"/>
              <a:ext cx="363900" cy="437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89" name="Google Shape;489;p21"/>
            <p:cNvCxnSpPr>
              <a:stCxn id="437" idx="6"/>
              <a:endCxn id="427" idx="2"/>
            </p:cNvCxnSpPr>
            <p:nvPr/>
          </p:nvCxnSpPr>
          <p:spPr>
            <a:xfrm flipH="1" rot="10800000">
              <a:off x="1951785" y="4217929"/>
              <a:ext cx="363900" cy="230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0" name="Google Shape;490;p21"/>
            <p:cNvCxnSpPr>
              <a:stCxn id="444" idx="6"/>
              <a:endCxn id="418" idx="2"/>
            </p:cNvCxnSpPr>
            <p:nvPr/>
          </p:nvCxnSpPr>
          <p:spPr>
            <a:xfrm>
              <a:off x="1951785" y="4240643"/>
              <a:ext cx="363900" cy="392100"/>
            </a:xfrm>
            <a:prstGeom prst="straightConnector1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1" name="Google Shape;491;p21"/>
            <p:cNvCxnSpPr>
              <a:stCxn id="444" idx="6"/>
              <a:endCxn id="421" idx="2"/>
            </p:cNvCxnSpPr>
            <p:nvPr/>
          </p:nvCxnSpPr>
          <p:spPr>
            <a:xfrm>
              <a:off x="1951785" y="4240643"/>
              <a:ext cx="363900" cy="1848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2" name="Google Shape;492;p21"/>
            <p:cNvCxnSpPr>
              <a:stCxn id="437" idx="6"/>
              <a:endCxn id="423" idx="2"/>
            </p:cNvCxnSpPr>
            <p:nvPr/>
          </p:nvCxnSpPr>
          <p:spPr>
            <a:xfrm flipH="1" rot="10800000">
              <a:off x="1951785" y="3803329"/>
              <a:ext cx="363900" cy="644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3" name="Google Shape;493;p21"/>
            <p:cNvCxnSpPr>
              <a:stCxn id="444" idx="6"/>
              <a:endCxn id="425" idx="2"/>
            </p:cNvCxnSpPr>
            <p:nvPr/>
          </p:nvCxnSpPr>
          <p:spPr>
            <a:xfrm flipH="1" rot="10800000">
              <a:off x="1951785" y="4010543"/>
              <a:ext cx="363900" cy="230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4" name="Google Shape;494;p21"/>
            <p:cNvCxnSpPr>
              <a:stCxn id="449" idx="6"/>
              <a:endCxn id="418" idx="2"/>
            </p:cNvCxnSpPr>
            <p:nvPr/>
          </p:nvCxnSpPr>
          <p:spPr>
            <a:xfrm flipH="1" rot="10800000">
              <a:off x="1951785" y="4632697"/>
              <a:ext cx="363900" cy="230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5" name="Google Shape;495;p21"/>
            <p:cNvCxnSpPr>
              <a:stCxn id="449" idx="6"/>
              <a:endCxn id="421" idx="2"/>
            </p:cNvCxnSpPr>
            <p:nvPr/>
          </p:nvCxnSpPr>
          <p:spPr>
            <a:xfrm flipH="1" rot="10800000">
              <a:off x="1951785" y="4425397"/>
              <a:ext cx="363900" cy="437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6" name="Google Shape;496;p21"/>
            <p:cNvCxnSpPr>
              <a:stCxn id="449" idx="6"/>
              <a:endCxn id="427" idx="2"/>
            </p:cNvCxnSpPr>
            <p:nvPr/>
          </p:nvCxnSpPr>
          <p:spPr>
            <a:xfrm flipH="1" rot="10800000">
              <a:off x="1951785" y="4218097"/>
              <a:ext cx="363900" cy="644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7" name="Google Shape;497;p21"/>
            <p:cNvCxnSpPr>
              <a:stCxn id="446" idx="6"/>
              <a:endCxn id="418" idx="2"/>
            </p:cNvCxnSpPr>
            <p:nvPr/>
          </p:nvCxnSpPr>
          <p:spPr>
            <a:xfrm flipH="1" rot="10800000">
              <a:off x="1951785" y="4632915"/>
              <a:ext cx="363900" cy="22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8" name="Google Shape;498;p21"/>
            <p:cNvCxnSpPr>
              <a:stCxn id="446" idx="6"/>
              <a:endCxn id="421" idx="2"/>
            </p:cNvCxnSpPr>
            <p:nvPr/>
          </p:nvCxnSpPr>
          <p:spPr>
            <a:xfrm flipH="1" rot="10800000">
              <a:off x="1951785" y="4425315"/>
              <a:ext cx="363900" cy="230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499" name="Google Shape;499;p21"/>
            <p:cNvCxnSpPr>
              <a:stCxn id="449" idx="6"/>
              <a:endCxn id="425" idx="2"/>
            </p:cNvCxnSpPr>
            <p:nvPr/>
          </p:nvCxnSpPr>
          <p:spPr>
            <a:xfrm flipH="1" rot="10800000">
              <a:off x="1951785" y="4010497"/>
              <a:ext cx="363900" cy="8523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0" name="Google Shape;500;p21"/>
            <p:cNvCxnSpPr>
              <a:stCxn id="446" idx="6"/>
              <a:endCxn id="427" idx="2"/>
            </p:cNvCxnSpPr>
            <p:nvPr/>
          </p:nvCxnSpPr>
          <p:spPr>
            <a:xfrm flipH="1" rot="10800000">
              <a:off x="1951785" y="4218015"/>
              <a:ext cx="363900" cy="437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1" name="Google Shape;501;p21"/>
            <p:cNvCxnSpPr>
              <a:stCxn id="502" idx="6"/>
              <a:endCxn id="439" idx="2"/>
            </p:cNvCxnSpPr>
            <p:nvPr/>
          </p:nvCxnSpPr>
          <p:spPr>
            <a:xfrm flipH="1" rot="10800000">
              <a:off x="973661" y="4023443"/>
              <a:ext cx="332400" cy="4182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3" name="Google Shape;503;p21"/>
            <p:cNvCxnSpPr>
              <a:stCxn id="504" idx="6"/>
              <a:endCxn id="455" idx="2"/>
            </p:cNvCxnSpPr>
            <p:nvPr/>
          </p:nvCxnSpPr>
          <p:spPr>
            <a:xfrm>
              <a:off x="973661" y="4234257"/>
              <a:ext cx="332400" cy="411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5" name="Google Shape;505;p21"/>
            <p:cNvCxnSpPr>
              <a:stCxn id="506" idx="6"/>
              <a:endCxn id="439" idx="2"/>
            </p:cNvCxnSpPr>
            <p:nvPr/>
          </p:nvCxnSpPr>
          <p:spPr>
            <a:xfrm flipH="1" rot="10800000">
              <a:off x="973661" y="4023271"/>
              <a:ext cx="332400" cy="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7" name="Google Shape;507;p21"/>
            <p:cNvCxnSpPr>
              <a:stCxn id="506" idx="6"/>
              <a:endCxn id="461" idx="2"/>
            </p:cNvCxnSpPr>
            <p:nvPr/>
          </p:nvCxnSpPr>
          <p:spPr>
            <a:xfrm>
              <a:off x="973661" y="4026871"/>
              <a:ext cx="332400" cy="411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8" name="Google Shape;508;p21"/>
            <p:cNvCxnSpPr>
              <a:stCxn id="504" idx="6"/>
              <a:endCxn id="461" idx="2"/>
            </p:cNvCxnSpPr>
            <p:nvPr/>
          </p:nvCxnSpPr>
          <p:spPr>
            <a:xfrm>
              <a:off x="973661" y="4234257"/>
              <a:ext cx="332400" cy="204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09" name="Google Shape;509;p21"/>
            <p:cNvCxnSpPr>
              <a:stCxn id="506" idx="6"/>
              <a:endCxn id="448" idx="2"/>
            </p:cNvCxnSpPr>
            <p:nvPr/>
          </p:nvCxnSpPr>
          <p:spPr>
            <a:xfrm>
              <a:off x="973661" y="4026871"/>
              <a:ext cx="332400" cy="204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0" name="Google Shape;510;p21"/>
            <p:cNvCxnSpPr>
              <a:stCxn id="504" idx="6"/>
              <a:endCxn id="448" idx="2"/>
            </p:cNvCxnSpPr>
            <p:nvPr/>
          </p:nvCxnSpPr>
          <p:spPr>
            <a:xfrm flipH="1" rot="10800000">
              <a:off x="973661" y="4230657"/>
              <a:ext cx="332400" cy="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1" name="Google Shape;511;p21"/>
            <p:cNvCxnSpPr>
              <a:stCxn id="502" idx="6"/>
              <a:endCxn id="455" idx="2"/>
            </p:cNvCxnSpPr>
            <p:nvPr/>
          </p:nvCxnSpPr>
          <p:spPr>
            <a:xfrm>
              <a:off x="973661" y="4441643"/>
              <a:ext cx="332400" cy="2040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2" name="Google Shape;512;p21"/>
            <p:cNvCxnSpPr>
              <a:stCxn id="502" idx="6"/>
              <a:endCxn id="461" idx="2"/>
            </p:cNvCxnSpPr>
            <p:nvPr/>
          </p:nvCxnSpPr>
          <p:spPr>
            <a:xfrm flipH="1" rot="10800000">
              <a:off x="973661" y="4438043"/>
              <a:ext cx="332400" cy="3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3" name="Google Shape;513;p21"/>
            <p:cNvCxnSpPr>
              <a:stCxn id="504" idx="6"/>
              <a:endCxn id="439" idx="2"/>
            </p:cNvCxnSpPr>
            <p:nvPr/>
          </p:nvCxnSpPr>
          <p:spPr>
            <a:xfrm flipH="1" rot="10800000">
              <a:off x="973661" y="4023357"/>
              <a:ext cx="332400" cy="210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4" name="Google Shape;514;p21"/>
            <p:cNvCxnSpPr>
              <a:stCxn id="502" idx="6"/>
              <a:endCxn id="448" idx="2"/>
            </p:cNvCxnSpPr>
            <p:nvPr/>
          </p:nvCxnSpPr>
          <p:spPr>
            <a:xfrm flipH="1" rot="10800000">
              <a:off x="973661" y="4230743"/>
              <a:ext cx="332400" cy="210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5" name="Google Shape;515;p21"/>
            <p:cNvCxnSpPr>
              <a:stCxn id="506" idx="6"/>
              <a:endCxn id="455" idx="2"/>
            </p:cNvCxnSpPr>
            <p:nvPr/>
          </p:nvCxnSpPr>
          <p:spPr>
            <a:xfrm>
              <a:off x="973661" y="4026871"/>
              <a:ext cx="332400" cy="618600"/>
            </a:xfrm>
            <a:prstGeom prst="straightConnector1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6" name="Google Shape;516;p21"/>
            <p:cNvCxnSpPr>
              <a:stCxn id="506" idx="6"/>
              <a:endCxn id="429" idx="2"/>
            </p:cNvCxnSpPr>
            <p:nvPr/>
          </p:nvCxnSpPr>
          <p:spPr>
            <a:xfrm flipH="1" rot="10800000">
              <a:off x="973661" y="3815971"/>
              <a:ext cx="332400" cy="2109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7" name="Google Shape;517;p21"/>
            <p:cNvCxnSpPr>
              <a:stCxn id="504" idx="6"/>
              <a:endCxn id="429" idx="2"/>
            </p:cNvCxnSpPr>
            <p:nvPr/>
          </p:nvCxnSpPr>
          <p:spPr>
            <a:xfrm flipH="1" rot="10800000">
              <a:off x="973661" y="3816057"/>
              <a:ext cx="332400" cy="41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518" name="Google Shape;518;p21"/>
            <p:cNvCxnSpPr>
              <a:stCxn id="502" idx="6"/>
              <a:endCxn id="429" idx="2"/>
            </p:cNvCxnSpPr>
            <p:nvPr/>
          </p:nvCxnSpPr>
          <p:spPr>
            <a:xfrm flipH="1" rot="10800000">
              <a:off x="973661" y="3816143"/>
              <a:ext cx="332400" cy="625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06" name="Google Shape;506;p21"/>
            <p:cNvSpPr/>
            <p:nvPr/>
          </p:nvSpPr>
          <p:spPr>
            <a:xfrm>
              <a:off x="817061" y="3948571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817061" y="4155957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17061" y="4363343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1306125" y="4152465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1306125" y="3945079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1306125" y="4359851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306125" y="4567237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1306125" y="3737693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1795185" y="4162343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1795185" y="3954957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1795185" y="4369729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1795185" y="4577115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1795185" y="3747571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795185" y="4784497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1795185" y="3547785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315678" y="4139730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315678" y="3932344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315678" y="4347116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315678" y="4554502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315678" y="3724959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825503" y="4159297"/>
              <a:ext cx="156600" cy="156600"/>
            </a:xfrm>
            <a:prstGeom prst="ellipse">
              <a:avLst/>
            </a:prstGeom>
            <a:gradFill>
              <a:gsLst>
                <a:gs pos="0">
                  <a:srgbClr val="5ED00B"/>
                </a:gs>
                <a:gs pos="100000">
                  <a:srgbClr val="1155CC"/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21"/>
          <p:cNvSpPr txBox="1"/>
          <p:nvPr/>
        </p:nvSpPr>
        <p:spPr>
          <a:xfrm>
            <a:off x="383000" y="1602650"/>
            <a:ext cx="2166600" cy="355800"/>
          </a:xfrm>
          <a:prstGeom prst="rect">
            <a:avLst/>
          </a:prstGeom>
          <a:solidFill>
            <a:srgbClr val="05C9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O V E R F I T T I N G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20" name="Google Shape;520;p21"/>
          <p:cNvSpPr txBox="1"/>
          <p:nvPr/>
        </p:nvSpPr>
        <p:spPr>
          <a:xfrm>
            <a:off x="6120650" y="1559775"/>
            <a:ext cx="2166600" cy="355800"/>
          </a:xfrm>
          <a:prstGeom prst="rect">
            <a:avLst/>
          </a:prstGeom>
          <a:solidFill>
            <a:srgbClr val="05C9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Share Tech Mono"/>
                <a:ea typeface="Share Tech Mono"/>
                <a:cs typeface="Share Tech Mono"/>
                <a:sym typeface="Share Tech Mono"/>
              </a:rPr>
              <a:t>U N D E R F I T T I N G</a:t>
            </a:r>
            <a:endParaRPr b="1" sz="11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cxnSp>
        <p:nvCxnSpPr>
          <p:cNvPr id="521" name="Google Shape;521;p21"/>
          <p:cNvCxnSpPr>
            <a:stCxn id="522" idx="6"/>
            <a:endCxn id="523" idx="2"/>
          </p:cNvCxnSpPr>
          <p:nvPr/>
        </p:nvCxnSpPr>
        <p:spPr>
          <a:xfrm>
            <a:off x="7804481" y="4075931"/>
            <a:ext cx="651900" cy="16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4" name="Google Shape;524;p21"/>
          <p:cNvCxnSpPr>
            <a:stCxn id="525" idx="6"/>
            <a:endCxn id="523" idx="2"/>
          </p:cNvCxnSpPr>
          <p:nvPr/>
        </p:nvCxnSpPr>
        <p:spPr>
          <a:xfrm>
            <a:off x="7792019" y="3777732"/>
            <a:ext cx="664500" cy="467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6" name="Google Shape;526;p21"/>
          <p:cNvCxnSpPr>
            <a:stCxn id="527" idx="6"/>
            <a:endCxn id="523" idx="2"/>
          </p:cNvCxnSpPr>
          <p:nvPr/>
        </p:nvCxnSpPr>
        <p:spPr>
          <a:xfrm flipH="1" rot="10800000">
            <a:off x="7804481" y="4245128"/>
            <a:ext cx="651900" cy="42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8" name="Google Shape;528;p21"/>
          <p:cNvCxnSpPr>
            <a:stCxn id="529" idx="6"/>
            <a:endCxn id="523" idx="2"/>
          </p:cNvCxnSpPr>
          <p:nvPr/>
        </p:nvCxnSpPr>
        <p:spPr>
          <a:xfrm flipH="1" rot="10800000">
            <a:off x="7792019" y="4245142"/>
            <a:ext cx="664500" cy="129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0" name="Google Shape;530;p21"/>
          <p:cNvCxnSpPr>
            <a:stCxn id="531" idx="6"/>
            <a:endCxn id="522" idx="2"/>
          </p:cNvCxnSpPr>
          <p:nvPr/>
        </p:nvCxnSpPr>
        <p:spPr>
          <a:xfrm flipH="1" rot="10800000">
            <a:off x="6959159" y="4075891"/>
            <a:ext cx="688800" cy="46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2" name="Google Shape;532;p21"/>
          <p:cNvCxnSpPr>
            <a:stCxn id="533" idx="6"/>
            <a:endCxn id="522" idx="2"/>
          </p:cNvCxnSpPr>
          <p:nvPr/>
        </p:nvCxnSpPr>
        <p:spPr>
          <a:xfrm>
            <a:off x="6959059" y="3947994"/>
            <a:ext cx="688800" cy="12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4" name="Google Shape;534;p21"/>
          <p:cNvCxnSpPr>
            <a:stCxn id="533" idx="6"/>
            <a:endCxn id="527" idx="2"/>
          </p:cNvCxnSpPr>
          <p:nvPr/>
        </p:nvCxnSpPr>
        <p:spPr>
          <a:xfrm>
            <a:off x="6959059" y="3947994"/>
            <a:ext cx="688800" cy="72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5" name="Google Shape;535;p21"/>
          <p:cNvCxnSpPr>
            <a:stCxn id="536" idx="6"/>
            <a:endCxn id="527" idx="2"/>
          </p:cNvCxnSpPr>
          <p:nvPr/>
        </p:nvCxnSpPr>
        <p:spPr>
          <a:xfrm>
            <a:off x="6959159" y="4245030"/>
            <a:ext cx="688800" cy="42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7" name="Google Shape;537;p21"/>
          <p:cNvCxnSpPr>
            <a:stCxn id="533" idx="6"/>
            <a:endCxn id="529" idx="2"/>
          </p:cNvCxnSpPr>
          <p:nvPr/>
        </p:nvCxnSpPr>
        <p:spPr>
          <a:xfrm>
            <a:off x="6959059" y="3947994"/>
            <a:ext cx="676500" cy="42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8" name="Google Shape;538;p21"/>
          <p:cNvCxnSpPr>
            <a:stCxn id="536" idx="6"/>
            <a:endCxn id="529" idx="2"/>
          </p:cNvCxnSpPr>
          <p:nvPr/>
        </p:nvCxnSpPr>
        <p:spPr>
          <a:xfrm>
            <a:off x="6959159" y="4245030"/>
            <a:ext cx="676200" cy="129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9" name="Google Shape;539;p21"/>
          <p:cNvCxnSpPr>
            <a:stCxn id="531" idx="6"/>
            <a:endCxn id="527" idx="2"/>
          </p:cNvCxnSpPr>
          <p:nvPr/>
        </p:nvCxnSpPr>
        <p:spPr>
          <a:xfrm>
            <a:off x="6959159" y="4542091"/>
            <a:ext cx="688800" cy="130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0" name="Google Shape;540;p21"/>
          <p:cNvCxnSpPr>
            <a:stCxn id="536" idx="6"/>
            <a:endCxn id="522" idx="2"/>
          </p:cNvCxnSpPr>
          <p:nvPr/>
        </p:nvCxnSpPr>
        <p:spPr>
          <a:xfrm flipH="1" rot="10800000">
            <a:off x="6959159" y="4075830"/>
            <a:ext cx="688800" cy="169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1" name="Google Shape;541;p21"/>
          <p:cNvCxnSpPr>
            <a:stCxn id="531" idx="6"/>
            <a:endCxn id="529" idx="2"/>
          </p:cNvCxnSpPr>
          <p:nvPr/>
        </p:nvCxnSpPr>
        <p:spPr>
          <a:xfrm flipH="1" rot="10800000">
            <a:off x="6959159" y="4374091"/>
            <a:ext cx="676200" cy="16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2" name="Google Shape;542;p21"/>
          <p:cNvCxnSpPr>
            <a:stCxn id="533" idx="6"/>
            <a:endCxn id="525" idx="2"/>
          </p:cNvCxnSpPr>
          <p:nvPr/>
        </p:nvCxnSpPr>
        <p:spPr>
          <a:xfrm flipH="1" rot="10800000">
            <a:off x="6959059" y="3777594"/>
            <a:ext cx="676500" cy="17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3" name="Google Shape;543;p21"/>
          <p:cNvCxnSpPr>
            <a:stCxn id="536" idx="6"/>
            <a:endCxn id="525" idx="2"/>
          </p:cNvCxnSpPr>
          <p:nvPr/>
        </p:nvCxnSpPr>
        <p:spPr>
          <a:xfrm flipH="1" rot="10800000">
            <a:off x="6959159" y="3777630"/>
            <a:ext cx="676200" cy="46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4" name="Google Shape;544;p21"/>
          <p:cNvCxnSpPr>
            <a:stCxn id="531" idx="6"/>
            <a:endCxn id="525" idx="2"/>
          </p:cNvCxnSpPr>
          <p:nvPr/>
        </p:nvCxnSpPr>
        <p:spPr>
          <a:xfrm flipH="1" rot="10800000">
            <a:off x="6959159" y="3777691"/>
            <a:ext cx="676200" cy="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33" name="Google Shape;533;p21"/>
          <p:cNvSpPr/>
          <p:nvPr/>
        </p:nvSpPr>
        <p:spPr>
          <a:xfrm>
            <a:off x="6802459" y="3869694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1"/>
          <p:cNvSpPr/>
          <p:nvPr/>
        </p:nvSpPr>
        <p:spPr>
          <a:xfrm>
            <a:off x="6802559" y="4166730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"/>
          <p:cNvSpPr/>
          <p:nvPr/>
        </p:nvSpPr>
        <p:spPr>
          <a:xfrm>
            <a:off x="6802559" y="4463791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1"/>
          <p:cNvSpPr/>
          <p:nvPr/>
        </p:nvSpPr>
        <p:spPr>
          <a:xfrm>
            <a:off x="7635419" y="4295842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7647881" y="3997631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1"/>
          <p:cNvSpPr/>
          <p:nvPr/>
        </p:nvSpPr>
        <p:spPr>
          <a:xfrm>
            <a:off x="7647881" y="4594028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"/>
          <p:cNvSpPr/>
          <p:nvPr/>
        </p:nvSpPr>
        <p:spPr>
          <a:xfrm>
            <a:off x="7635419" y="3699432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8456386" y="4166742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21"/>
          <p:cNvCxnSpPr>
            <a:stCxn id="546" idx="6"/>
            <a:endCxn id="547" idx="2"/>
          </p:cNvCxnSpPr>
          <p:nvPr/>
        </p:nvCxnSpPr>
        <p:spPr>
          <a:xfrm>
            <a:off x="5122665" y="3855235"/>
            <a:ext cx="416100" cy="34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48" name="Google Shape;548;p21"/>
          <p:cNvCxnSpPr>
            <a:stCxn id="549" idx="6"/>
            <a:endCxn id="547" idx="2"/>
          </p:cNvCxnSpPr>
          <p:nvPr/>
        </p:nvCxnSpPr>
        <p:spPr>
          <a:xfrm flipH="1" rot="10800000">
            <a:off x="5122715" y="4204482"/>
            <a:ext cx="416100" cy="388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0" name="Google Shape;550;p21"/>
          <p:cNvCxnSpPr>
            <a:stCxn id="551" idx="6"/>
            <a:endCxn id="547" idx="2"/>
          </p:cNvCxnSpPr>
          <p:nvPr/>
        </p:nvCxnSpPr>
        <p:spPr>
          <a:xfrm flipH="1" rot="10800000">
            <a:off x="5131403" y="4204596"/>
            <a:ext cx="407400" cy="1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2" name="Google Shape;552;p21"/>
          <p:cNvCxnSpPr>
            <a:stCxn id="553" idx="6"/>
            <a:endCxn id="551" idx="2"/>
          </p:cNvCxnSpPr>
          <p:nvPr/>
        </p:nvCxnSpPr>
        <p:spPr>
          <a:xfrm>
            <a:off x="4567323" y="4217253"/>
            <a:ext cx="407400" cy="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4" name="Google Shape;554;p21"/>
          <p:cNvCxnSpPr>
            <a:stCxn id="555" idx="6"/>
            <a:endCxn id="546" idx="2"/>
          </p:cNvCxnSpPr>
          <p:nvPr/>
        </p:nvCxnSpPr>
        <p:spPr>
          <a:xfrm flipH="1" rot="10800000">
            <a:off x="4567335" y="3855100"/>
            <a:ext cx="398700" cy="97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6" name="Google Shape;556;p21"/>
          <p:cNvCxnSpPr>
            <a:stCxn id="555" idx="6"/>
            <a:endCxn id="549" idx="2"/>
          </p:cNvCxnSpPr>
          <p:nvPr/>
        </p:nvCxnSpPr>
        <p:spPr>
          <a:xfrm flipH="1" rot="10800000">
            <a:off x="4567335" y="4593100"/>
            <a:ext cx="398700" cy="23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7" name="Google Shape;557;p21"/>
          <p:cNvCxnSpPr>
            <a:stCxn id="558" idx="6"/>
            <a:endCxn id="551" idx="2"/>
          </p:cNvCxnSpPr>
          <p:nvPr/>
        </p:nvCxnSpPr>
        <p:spPr>
          <a:xfrm flipH="1" rot="10800000">
            <a:off x="4565160" y="4224114"/>
            <a:ext cx="409500" cy="29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9" name="Google Shape;559;p21"/>
          <p:cNvCxnSpPr>
            <a:stCxn id="553" idx="6"/>
            <a:endCxn id="546" idx="2"/>
          </p:cNvCxnSpPr>
          <p:nvPr/>
        </p:nvCxnSpPr>
        <p:spPr>
          <a:xfrm flipH="1" rot="10800000">
            <a:off x="4567323" y="3855153"/>
            <a:ext cx="398700" cy="36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0" name="Google Shape;560;p21"/>
          <p:cNvCxnSpPr>
            <a:stCxn id="561" idx="6"/>
            <a:endCxn id="549" idx="2"/>
          </p:cNvCxnSpPr>
          <p:nvPr/>
        </p:nvCxnSpPr>
        <p:spPr>
          <a:xfrm>
            <a:off x="4567323" y="3911267"/>
            <a:ext cx="398700" cy="681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2" name="Google Shape;562;p21"/>
          <p:cNvCxnSpPr>
            <a:stCxn id="558" idx="6"/>
            <a:endCxn id="546" idx="2"/>
          </p:cNvCxnSpPr>
          <p:nvPr/>
        </p:nvCxnSpPr>
        <p:spPr>
          <a:xfrm flipH="1" rot="10800000">
            <a:off x="4565160" y="3855114"/>
            <a:ext cx="400800" cy="668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3" name="Google Shape;563;p21"/>
          <p:cNvCxnSpPr>
            <a:stCxn id="561" idx="6"/>
            <a:endCxn id="546" idx="2"/>
          </p:cNvCxnSpPr>
          <p:nvPr/>
        </p:nvCxnSpPr>
        <p:spPr>
          <a:xfrm flipH="1" rot="10800000">
            <a:off x="4567323" y="3855167"/>
            <a:ext cx="398700" cy="5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4" name="Google Shape;564;p21"/>
          <p:cNvCxnSpPr>
            <a:stCxn id="561" idx="6"/>
            <a:endCxn id="551" idx="2"/>
          </p:cNvCxnSpPr>
          <p:nvPr/>
        </p:nvCxnSpPr>
        <p:spPr>
          <a:xfrm>
            <a:off x="4567323" y="3911267"/>
            <a:ext cx="407400" cy="31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5" name="Google Shape;565;p21"/>
          <p:cNvCxnSpPr>
            <a:stCxn id="558" idx="6"/>
            <a:endCxn id="549" idx="2"/>
          </p:cNvCxnSpPr>
          <p:nvPr/>
        </p:nvCxnSpPr>
        <p:spPr>
          <a:xfrm>
            <a:off x="4565160" y="4523214"/>
            <a:ext cx="401100" cy="69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6" name="Google Shape;566;p21"/>
          <p:cNvCxnSpPr>
            <a:stCxn id="553" idx="6"/>
            <a:endCxn id="549" idx="2"/>
          </p:cNvCxnSpPr>
          <p:nvPr/>
        </p:nvCxnSpPr>
        <p:spPr>
          <a:xfrm>
            <a:off x="4567323" y="4217253"/>
            <a:ext cx="398700" cy="3756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7" name="Google Shape;567;p21"/>
          <p:cNvCxnSpPr>
            <a:stCxn id="555" idx="6"/>
            <a:endCxn id="551" idx="2"/>
          </p:cNvCxnSpPr>
          <p:nvPr/>
        </p:nvCxnSpPr>
        <p:spPr>
          <a:xfrm flipH="1" rot="10800000">
            <a:off x="4567335" y="4224100"/>
            <a:ext cx="407400" cy="605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8" name="Google Shape;568;p21"/>
          <p:cNvCxnSpPr>
            <a:stCxn id="569" idx="6"/>
            <a:endCxn id="546" idx="2"/>
          </p:cNvCxnSpPr>
          <p:nvPr/>
        </p:nvCxnSpPr>
        <p:spPr>
          <a:xfrm>
            <a:off x="4567323" y="3605306"/>
            <a:ext cx="398700" cy="24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0" name="Google Shape;570;p21"/>
          <p:cNvCxnSpPr>
            <a:stCxn id="569" idx="6"/>
            <a:endCxn id="551" idx="2"/>
          </p:cNvCxnSpPr>
          <p:nvPr/>
        </p:nvCxnSpPr>
        <p:spPr>
          <a:xfrm>
            <a:off x="4567323" y="3605306"/>
            <a:ext cx="407400" cy="618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1" name="Google Shape;571;p21"/>
          <p:cNvCxnSpPr>
            <a:stCxn id="569" idx="6"/>
            <a:endCxn id="549" idx="2"/>
          </p:cNvCxnSpPr>
          <p:nvPr/>
        </p:nvCxnSpPr>
        <p:spPr>
          <a:xfrm>
            <a:off x="4567323" y="3605306"/>
            <a:ext cx="398700" cy="987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2" name="Google Shape;572;p21"/>
          <p:cNvCxnSpPr>
            <a:stCxn id="573" idx="6"/>
            <a:endCxn id="561" idx="2"/>
          </p:cNvCxnSpPr>
          <p:nvPr/>
        </p:nvCxnSpPr>
        <p:spPr>
          <a:xfrm flipH="1" rot="10800000">
            <a:off x="3998914" y="3911358"/>
            <a:ext cx="411900" cy="681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4" name="Google Shape;574;p21"/>
          <p:cNvCxnSpPr>
            <a:stCxn id="575" idx="6"/>
            <a:endCxn id="555" idx="2"/>
          </p:cNvCxnSpPr>
          <p:nvPr/>
        </p:nvCxnSpPr>
        <p:spPr>
          <a:xfrm>
            <a:off x="3999014" y="4224097"/>
            <a:ext cx="411600" cy="60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6" name="Google Shape;576;p21"/>
          <p:cNvCxnSpPr>
            <a:stCxn id="577" idx="6"/>
            <a:endCxn id="561" idx="2"/>
          </p:cNvCxnSpPr>
          <p:nvPr/>
        </p:nvCxnSpPr>
        <p:spPr>
          <a:xfrm>
            <a:off x="4003239" y="3855261"/>
            <a:ext cx="407400" cy="5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8" name="Google Shape;578;p21"/>
          <p:cNvCxnSpPr>
            <a:stCxn id="577" idx="6"/>
            <a:endCxn id="558" idx="2"/>
          </p:cNvCxnSpPr>
          <p:nvPr/>
        </p:nvCxnSpPr>
        <p:spPr>
          <a:xfrm>
            <a:off x="4003239" y="3855261"/>
            <a:ext cx="405300" cy="6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79" name="Google Shape;579;p21"/>
          <p:cNvCxnSpPr>
            <a:stCxn id="575" idx="6"/>
            <a:endCxn id="558" idx="2"/>
          </p:cNvCxnSpPr>
          <p:nvPr/>
        </p:nvCxnSpPr>
        <p:spPr>
          <a:xfrm>
            <a:off x="3999014" y="4224097"/>
            <a:ext cx="409500" cy="29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0" name="Google Shape;580;p21"/>
          <p:cNvCxnSpPr>
            <a:stCxn id="577" idx="6"/>
            <a:endCxn id="553" idx="2"/>
          </p:cNvCxnSpPr>
          <p:nvPr/>
        </p:nvCxnSpPr>
        <p:spPr>
          <a:xfrm>
            <a:off x="4003239" y="3855261"/>
            <a:ext cx="407400" cy="36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1" name="Google Shape;581;p21"/>
          <p:cNvCxnSpPr>
            <a:stCxn id="575" idx="6"/>
            <a:endCxn id="553" idx="2"/>
          </p:cNvCxnSpPr>
          <p:nvPr/>
        </p:nvCxnSpPr>
        <p:spPr>
          <a:xfrm flipH="1" rot="10800000">
            <a:off x="3999014" y="4217197"/>
            <a:ext cx="411600" cy="69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2" name="Google Shape;582;p21"/>
          <p:cNvCxnSpPr>
            <a:stCxn id="573" idx="6"/>
            <a:endCxn id="555" idx="2"/>
          </p:cNvCxnSpPr>
          <p:nvPr/>
        </p:nvCxnSpPr>
        <p:spPr>
          <a:xfrm>
            <a:off x="3998914" y="4592958"/>
            <a:ext cx="411900" cy="23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3" name="Google Shape;583;p21"/>
          <p:cNvCxnSpPr>
            <a:stCxn id="573" idx="6"/>
            <a:endCxn id="558" idx="2"/>
          </p:cNvCxnSpPr>
          <p:nvPr/>
        </p:nvCxnSpPr>
        <p:spPr>
          <a:xfrm flipH="1" rot="10800000">
            <a:off x="3998914" y="4523358"/>
            <a:ext cx="409500" cy="69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4" name="Google Shape;584;p21"/>
          <p:cNvCxnSpPr>
            <a:stCxn id="575" idx="6"/>
            <a:endCxn id="561" idx="2"/>
          </p:cNvCxnSpPr>
          <p:nvPr/>
        </p:nvCxnSpPr>
        <p:spPr>
          <a:xfrm flipH="1" rot="10800000">
            <a:off x="3999014" y="3911197"/>
            <a:ext cx="411600" cy="312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5" name="Google Shape;585;p21"/>
          <p:cNvCxnSpPr>
            <a:stCxn id="573" idx="6"/>
            <a:endCxn id="553" idx="2"/>
          </p:cNvCxnSpPr>
          <p:nvPr/>
        </p:nvCxnSpPr>
        <p:spPr>
          <a:xfrm flipH="1" rot="10800000">
            <a:off x="3998914" y="4217358"/>
            <a:ext cx="411900" cy="37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6" name="Google Shape;586;p21"/>
          <p:cNvCxnSpPr>
            <a:stCxn id="577" idx="6"/>
            <a:endCxn id="555" idx="2"/>
          </p:cNvCxnSpPr>
          <p:nvPr/>
        </p:nvCxnSpPr>
        <p:spPr>
          <a:xfrm>
            <a:off x="4003239" y="3855261"/>
            <a:ext cx="407400" cy="973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7" name="Google Shape;587;p21"/>
          <p:cNvCxnSpPr>
            <a:stCxn id="577" idx="6"/>
            <a:endCxn id="569" idx="2"/>
          </p:cNvCxnSpPr>
          <p:nvPr/>
        </p:nvCxnSpPr>
        <p:spPr>
          <a:xfrm flipH="1" rot="10800000">
            <a:off x="4003239" y="3605361"/>
            <a:ext cx="407400" cy="24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8" name="Google Shape;588;p21"/>
          <p:cNvCxnSpPr>
            <a:stCxn id="575" idx="6"/>
            <a:endCxn id="569" idx="2"/>
          </p:cNvCxnSpPr>
          <p:nvPr/>
        </p:nvCxnSpPr>
        <p:spPr>
          <a:xfrm flipH="1" rot="10800000">
            <a:off x="3999014" y="3605197"/>
            <a:ext cx="411600" cy="61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9" name="Google Shape;589;p21"/>
          <p:cNvCxnSpPr>
            <a:stCxn id="573" idx="6"/>
            <a:endCxn id="569" idx="2"/>
          </p:cNvCxnSpPr>
          <p:nvPr/>
        </p:nvCxnSpPr>
        <p:spPr>
          <a:xfrm flipH="1" rot="10800000">
            <a:off x="3998914" y="3605358"/>
            <a:ext cx="411900" cy="987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77" name="Google Shape;577;p21"/>
          <p:cNvSpPr/>
          <p:nvPr/>
        </p:nvSpPr>
        <p:spPr>
          <a:xfrm>
            <a:off x="3846639" y="3776961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3842414" y="4145797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3842314" y="4514658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4410723" y="4138953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4410723" y="3832967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>
            <a:off x="4408560" y="4444914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>
            <a:off x="4410735" y="4750900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>
            <a:off x="4410723" y="3527006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>
            <a:off x="5538870" y="4126209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1"/>
          <p:cNvSpPr/>
          <p:nvPr/>
        </p:nvSpPr>
        <p:spPr>
          <a:xfrm>
            <a:off x="4966065" y="3776935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1"/>
          <p:cNvSpPr/>
          <p:nvPr/>
        </p:nvSpPr>
        <p:spPr>
          <a:xfrm>
            <a:off x="4974803" y="4145796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4966115" y="4514682"/>
            <a:ext cx="156600" cy="156600"/>
          </a:xfrm>
          <a:prstGeom prst="ellipse">
            <a:avLst/>
          </a:prstGeom>
          <a:gradFill>
            <a:gsLst>
              <a:gs pos="0">
                <a:srgbClr val="5ED00B"/>
              </a:gs>
              <a:gs pos="100000">
                <a:srgbClr val="1155CC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302" y="12"/>
            <a:ext cx="1072573" cy="47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591" name="Google Shape;59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0200" y="11887"/>
            <a:ext cx="1016688" cy="451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